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4" r:id="rId30"/>
  </p:sldIdLst>
  <p:sldSz cx="9144000" cy="6858000" type="screen4x3"/>
  <p:notesSz cx="6858000" cy="9144000"/>
  <p:embeddedFontLst>
    <p:embeddedFont>
      <p:font typeface="Comic Sans MS" panose="030F0702030302020204" pitchFamily="66" charset="0"/>
      <p:regular r:id="rId32"/>
      <p:bold r:id="rId33"/>
      <p:italic r:id="rId34"/>
      <p:boldItalic r:id="rId35"/>
    </p:embeddedFont>
    <p:embeddedFont>
      <p:font typeface="Garamond" panose="02020404030301010803" pitchFamily="18" charset="0"/>
      <p:regular r:id="rId36"/>
      <p:bold r:id="rId37"/>
      <p:italic r:id="rId38"/>
    </p:embeddedFont>
    <p:embeddedFont>
      <p:font typeface="Calibri" panose="020F0502020204030204" pitchFamily="34" charset="0"/>
      <p:regular r:id="rId39"/>
      <p:bold r:id="rId40"/>
      <p:italic r:id="rId41"/>
      <p:boldItalic r:id="rId42"/>
    </p:embeddedFont>
    <p:embeddedFont>
      <p:font typeface="Carme"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AA551F-4BCD-4C47-ACE8-FCB2E15A091E}">
  <a:tblStyle styleId="{8CAA551F-4BCD-4C47-ACE8-FCB2E15A091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5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67918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49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75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25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64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36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56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6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299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6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06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48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88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21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1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0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54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878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05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914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873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440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77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63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36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69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61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03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5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17" name="Shape 1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rme"/>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Carme"/>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6pPr>
            <a:lvl7pPr marL="2971800" marR="0" lvl="6"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7pPr>
            <a:lvl8pPr marL="3429000" marR="0" lvl="7"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8pPr>
            <a:lvl9pPr marL="3886200" marR="0" lvl="8"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74" name="Shape 7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Carme"/>
              <a:buNone/>
              <a:defRPr sz="2000">
                <a:solidFill>
                  <a:schemeClr val="dk1"/>
                </a:solidFill>
                <a:latin typeface="Carme"/>
                <a:ea typeface="Carme"/>
                <a:cs typeface="Carme"/>
                <a:sym typeface="Carme"/>
              </a:defRPr>
            </a:lvl1pPr>
            <a:lvl2pPr marL="457200" marR="0" lvl="1" indent="0" algn="l" rtl="0">
              <a:spcBef>
                <a:spcPts val="360"/>
              </a:spcBef>
              <a:spcAft>
                <a:spcPts val="0"/>
              </a:spcAft>
              <a:buClr>
                <a:schemeClr val="dk1"/>
              </a:buClr>
              <a:buFont typeface="Carme"/>
              <a:buNone/>
              <a:defRPr sz="1800" b="0" i="0" u="none" strike="noStrike" cap="none">
                <a:solidFill>
                  <a:schemeClr val="dk1"/>
                </a:solidFill>
                <a:latin typeface="Carme"/>
                <a:ea typeface="Carme"/>
                <a:cs typeface="Carme"/>
                <a:sym typeface="Carme"/>
              </a:defRPr>
            </a:lvl2pPr>
            <a:lvl3pPr marL="914400" marR="0" lvl="2" indent="0" algn="l" rtl="0">
              <a:spcBef>
                <a:spcPts val="320"/>
              </a:spcBef>
              <a:spcAft>
                <a:spcPts val="0"/>
              </a:spcAft>
              <a:buClr>
                <a:schemeClr val="dk1"/>
              </a:buClr>
              <a:buFont typeface="Carme"/>
              <a:buNone/>
              <a:defRPr sz="1600" b="0" i="0" u="none" strike="noStrike" cap="none">
                <a:solidFill>
                  <a:schemeClr val="dk1"/>
                </a:solidFill>
                <a:latin typeface="Carme"/>
                <a:ea typeface="Carme"/>
                <a:cs typeface="Carme"/>
                <a:sym typeface="Carme"/>
              </a:defRPr>
            </a:lvl3pPr>
            <a:lvl4pPr marL="1371600" marR="0" lvl="3"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4pPr>
            <a:lvl5pPr marL="1828800" marR="0" lvl="4"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5pPr>
            <a:lvl6pPr marL="2286000" marR="0" lvl="5"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6pPr>
            <a:lvl7pPr marL="2743200" marR="0" lvl="6"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7pPr>
            <a:lvl8pPr marL="3200400" marR="0" lvl="7"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8pPr>
            <a:lvl9pPr marL="3657600" marR="0" lvl="8" indent="0" algn="l" rtl="0">
              <a:spcBef>
                <a:spcPts val="280"/>
              </a:spcBef>
              <a:spcAft>
                <a:spcPts val="0"/>
              </a:spcAft>
              <a:buClr>
                <a:schemeClr val="dk1"/>
              </a:buClr>
              <a:buFont typeface="Carme"/>
              <a:buNone/>
              <a:defRPr sz="1400" b="0" i="0" u="none" strike="noStrike" cap="none">
                <a:solidFill>
                  <a:schemeClr val="dk1"/>
                </a:solidFill>
                <a:latin typeface="Carme"/>
                <a:ea typeface="Carme"/>
                <a:cs typeface="Carme"/>
                <a:sym typeface="Carme"/>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80" name="Shape 8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Carme"/>
              <a:buNone/>
              <a:defRPr sz="3200">
                <a:solidFill>
                  <a:schemeClr val="dk1"/>
                </a:solidFill>
                <a:latin typeface="Carme"/>
                <a:ea typeface="Carme"/>
                <a:cs typeface="Carme"/>
                <a:sym typeface="Carme"/>
              </a:defRPr>
            </a:lvl1pPr>
            <a:lvl2pPr marL="457200" marR="0" lvl="1" indent="0" algn="ctr" rtl="0">
              <a:spcBef>
                <a:spcPts val="560"/>
              </a:spcBef>
              <a:spcAft>
                <a:spcPts val="0"/>
              </a:spcAft>
              <a:buClr>
                <a:schemeClr val="dk1"/>
              </a:buClr>
              <a:buFont typeface="Carme"/>
              <a:buNone/>
              <a:defRPr sz="2800" b="0" i="0" u="none" strike="noStrike" cap="none">
                <a:solidFill>
                  <a:schemeClr val="dk1"/>
                </a:solidFill>
                <a:latin typeface="Carme"/>
                <a:ea typeface="Carme"/>
                <a:cs typeface="Carme"/>
                <a:sym typeface="Carme"/>
              </a:defRPr>
            </a:lvl2pPr>
            <a:lvl3pPr marL="914400" marR="0" lvl="2" indent="0" algn="ctr" rtl="0">
              <a:spcBef>
                <a:spcPts val="480"/>
              </a:spcBef>
              <a:spcAft>
                <a:spcPts val="0"/>
              </a:spcAft>
              <a:buClr>
                <a:schemeClr val="dk1"/>
              </a:buClr>
              <a:buFont typeface="Carme"/>
              <a:buNone/>
              <a:defRPr sz="2400" b="0" i="0" u="none" strike="noStrike" cap="none">
                <a:solidFill>
                  <a:schemeClr val="dk1"/>
                </a:solidFill>
                <a:latin typeface="Carme"/>
                <a:ea typeface="Carme"/>
                <a:cs typeface="Carme"/>
                <a:sym typeface="Carme"/>
              </a:defRPr>
            </a:lvl3pPr>
            <a:lvl4pPr marL="1371600" marR="0" lvl="3"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4pPr>
            <a:lvl5pPr marL="1828800" marR="0" lvl="4"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5pPr>
            <a:lvl6pPr marL="2286000" marR="0" lvl="5"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6pPr>
            <a:lvl7pPr marL="2743200" marR="0" lvl="6"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7pPr>
            <a:lvl8pPr marL="3200400" marR="0" lvl="7"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8pPr>
            <a:lvl9pPr marL="3657600" marR="0" lvl="8" indent="0" algn="ctr"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arme"/>
              <a:buChar char="•"/>
              <a:defRPr sz="2800">
                <a:solidFill>
                  <a:schemeClr val="dk1"/>
                </a:solidFill>
                <a:latin typeface="Carme"/>
                <a:ea typeface="Carme"/>
                <a:cs typeface="Carme"/>
                <a:sym typeface="Carme"/>
              </a:defRPr>
            </a:lvl1pPr>
            <a:lvl2pPr marL="742950" marR="0" lvl="1" indent="-13335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2pPr>
            <a:lvl3pPr marL="1143000" marR="0" lvl="2"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3pPr>
            <a:lvl4pPr marL="1600200" marR="0" lvl="3"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4pPr>
            <a:lvl5pPr marL="2057400" marR="0" lvl="4"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5pPr>
            <a:lvl6pPr marL="2514600" marR="0" lvl="5"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6pPr>
            <a:lvl7pPr marL="2971800" marR="0" lvl="6"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7pPr>
            <a:lvl8pPr marL="3429000" marR="0" lvl="7"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8pPr>
            <a:lvl9pPr marL="3886200" marR="0" lvl="8"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arme"/>
              <a:buChar char="•"/>
              <a:defRPr sz="2800">
                <a:solidFill>
                  <a:schemeClr val="dk1"/>
                </a:solidFill>
                <a:latin typeface="Carme"/>
                <a:ea typeface="Carme"/>
                <a:cs typeface="Carme"/>
                <a:sym typeface="Carme"/>
              </a:defRPr>
            </a:lvl1pPr>
            <a:lvl2pPr marL="742950" marR="0" lvl="1" indent="-13335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2pPr>
            <a:lvl3pPr marL="1143000" marR="0" lvl="2"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3pPr>
            <a:lvl4pPr marL="1600200" marR="0" lvl="3"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4pPr>
            <a:lvl5pPr marL="2057400" marR="0" lvl="4"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5pPr>
            <a:lvl6pPr marL="2514600" marR="0" lvl="5"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6pPr>
            <a:lvl7pPr marL="2971800" marR="0" lvl="6"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7pPr>
            <a:lvl8pPr marL="3429000" marR="0" lvl="7"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8pPr>
            <a:lvl9pPr marL="3886200" marR="0" lvl="8"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34" name="Shape 3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rme"/>
              <a:buChar char="•"/>
              <a:defRPr sz="3200">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Carme"/>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6pPr>
            <a:lvl7pPr marL="2971800" marR="0" lvl="6"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7pPr>
            <a:lvl8pPr marL="3429000" marR="0" lvl="7"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8pPr>
            <a:lvl9pPr marL="3886200" marR="0" lvl="8"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40" name="Shape 40"/>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rme"/>
              <a:buChar char="•"/>
              <a:defRPr sz="3200">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Carme"/>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6pPr>
            <a:lvl7pPr marL="2971800" marR="0" lvl="6"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7pPr>
            <a:lvl8pPr marL="3429000" marR="0" lvl="7"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8pPr>
            <a:lvl9pPr marL="3886200" marR="0" lvl="8"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46" name="Shape 4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Carme"/>
              <a:buNone/>
              <a:defRPr sz="3200">
                <a:solidFill>
                  <a:schemeClr val="dk1"/>
                </a:solidFill>
                <a:latin typeface="Carme"/>
                <a:ea typeface="Carme"/>
                <a:cs typeface="Carme"/>
                <a:sym typeface="Carme"/>
              </a:defRPr>
            </a:lvl1pPr>
            <a:lvl2pPr marL="457200" marR="0" lvl="1" indent="0" algn="l" rtl="0">
              <a:spcBef>
                <a:spcPts val="560"/>
              </a:spcBef>
              <a:spcAft>
                <a:spcPts val="0"/>
              </a:spcAft>
              <a:buClr>
                <a:schemeClr val="dk1"/>
              </a:buClr>
              <a:buFont typeface="Carme"/>
              <a:buNone/>
              <a:defRPr sz="2800" b="0" i="0" u="none" strike="noStrike" cap="none">
                <a:solidFill>
                  <a:schemeClr val="dk1"/>
                </a:solidFill>
                <a:latin typeface="Carme"/>
                <a:ea typeface="Carme"/>
                <a:cs typeface="Carme"/>
                <a:sym typeface="Carme"/>
              </a:defRPr>
            </a:lvl2pPr>
            <a:lvl3pPr marL="914400" marR="0" lvl="2" indent="0" algn="l" rtl="0">
              <a:spcBef>
                <a:spcPts val="480"/>
              </a:spcBef>
              <a:spcAft>
                <a:spcPts val="0"/>
              </a:spcAft>
              <a:buClr>
                <a:schemeClr val="dk1"/>
              </a:buClr>
              <a:buFont typeface="Carme"/>
              <a:buNone/>
              <a:defRPr sz="2400" b="0" i="0" u="none" strike="noStrike" cap="none">
                <a:solidFill>
                  <a:schemeClr val="dk1"/>
                </a:solidFill>
                <a:latin typeface="Carme"/>
                <a:ea typeface="Carme"/>
                <a:cs typeface="Carme"/>
                <a:sym typeface="Carme"/>
              </a:defRPr>
            </a:lvl3pPr>
            <a:lvl4pPr marL="1371600" marR="0" lvl="3"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4pPr>
            <a:lvl5pPr marL="1828800" marR="0" lvl="4"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5pPr>
            <a:lvl6pPr marL="2286000" marR="0" lvl="5"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6pPr>
            <a:lvl7pPr marL="2743200" marR="0" lvl="6"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7pPr>
            <a:lvl8pPr marL="3200400" marR="0" lvl="7"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8pPr>
            <a:lvl9pPr marL="3657600" marR="0" lvl="8" indent="0" algn="l" rtl="0">
              <a:spcBef>
                <a:spcPts val="400"/>
              </a:spcBef>
              <a:spcAft>
                <a:spcPts val="0"/>
              </a:spcAft>
              <a:buClr>
                <a:schemeClr val="dk1"/>
              </a:buClr>
              <a:buFont typeface="Carme"/>
              <a:buNone/>
              <a:defRPr sz="2000" b="0" i="0" u="none" strike="noStrike" cap="none">
                <a:solidFill>
                  <a:schemeClr val="dk1"/>
                </a:solidFill>
                <a:latin typeface="Carme"/>
                <a:ea typeface="Carme"/>
                <a:cs typeface="Carme"/>
                <a:sym typeface="Carme"/>
              </a:defRPr>
            </a:lvl9pPr>
          </a:lstStyle>
          <a:p>
            <a:endParaRPr/>
          </a:p>
        </p:txBody>
      </p:sp>
      <p:sp>
        <p:nvSpPr>
          <p:cNvPr id="47" name="Shape 4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arme"/>
              <a:buNone/>
              <a:defRPr sz="1400">
                <a:solidFill>
                  <a:schemeClr val="dk1"/>
                </a:solidFill>
                <a:latin typeface="Carme"/>
                <a:ea typeface="Carme"/>
                <a:cs typeface="Carme"/>
                <a:sym typeface="Carme"/>
              </a:defRPr>
            </a:lvl1pPr>
            <a:lvl2pPr marL="457200" marR="0" lvl="1" indent="0" algn="l" rtl="0">
              <a:spcBef>
                <a:spcPts val="240"/>
              </a:spcBef>
              <a:spcAft>
                <a:spcPts val="0"/>
              </a:spcAft>
              <a:buClr>
                <a:schemeClr val="dk1"/>
              </a:buClr>
              <a:buFont typeface="Carme"/>
              <a:buNone/>
              <a:defRPr sz="1200" b="0" i="0" u="none" strike="noStrike" cap="none">
                <a:solidFill>
                  <a:schemeClr val="dk1"/>
                </a:solidFill>
                <a:latin typeface="Carme"/>
                <a:ea typeface="Carme"/>
                <a:cs typeface="Carme"/>
                <a:sym typeface="Carme"/>
              </a:defRPr>
            </a:lvl2pPr>
            <a:lvl3pPr marL="914400" marR="0" lvl="2" indent="0" algn="l" rtl="0">
              <a:spcBef>
                <a:spcPts val="200"/>
              </a:spcBef>
              <a:spcAft>
                <a:spcPts val="0"/>
              </a:spcAft>
              <a:buClr>
                <a:schemeClr val="dk1"/>
              </a:buClr>
              <a:buFont typeface="Carme"/>
              <a:buNone/>
              <a:defRPr sz="1000" b="0" i="0" u="none" strike="noStrike" cap="none">
                <a:solidFill>
                  <a:schemeClr val="dk1"/>
                </a:solidFill>
                <a:latin typeface="Carme"/>
                <a:ea typeface="Carme"/>
                <a:cs typeface="Carme"/>
                <a:sym typeface="Carme"/>
              </a:defRPr>
            </a:lvl3pPr>
            <a:lvl4pPr marL="1371600" marR="0" lvl="3"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4pPr>
            <a:lvl5pPr marL="1828800" marR="0" lvl="4"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5pPr>
            <a:lvl6pPr marL="2286000" marR="0" lvl="5"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6pPr>
            <a:lvl7pPr marL="2743200" marR="0" lvl="6"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7pPr>
            <a:lvl8pPr marL="3200400" marR="0" lvl="7"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8pPr>
            <a:lvl9pPr marL="3657600" marR="0" lvl="8"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53" name="Shape 5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rme"/>
              <a:buChar char="•"/>
              <a:defRPr sz="3200">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Carme"/>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6pPr>
            <a:lvl7pPr marL="2971800" marR="0" lvl="6"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7pPr>
            <a:lvl8pPr marL="3429000" marR="0" lvl="7"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8pPr>
            <a:lvl9pPr marL="3886200" marR="0" lvl="8"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arme"/>
              <a:buNone/>
              <a:defRPr sz="1400">
                <a:solidFill>
                  <a:schemeClr val="dk1"/>
                </a:solidFill>
                <a:latin typeface="Carme"/>
                <a:ea typeface="Carme"/>
                <a:cs typeface="Carme"/>
                <a:sym typeface="Carme"/>
              </a:defRPr>
            </a:lvl1pPr>
            <a:lvl2pPr marL="457200" marR="0" lvl="1" indent="0" algn="l" rtl="0">
              <a:spcBef>
                <a:spcPts val="240"/>
              </a:spcBef>
              <a:spcAft>
                <a:spcPts val="0"/>
              </a:spcAft>
              <a:buClr>
                <a:schemeClr val="dk1"/>
              </a:buClr>
              <a:buFont typeface="Carme"/>
              <a:buNone/>
              <a:defRPr sz="1200" b="0" i="0" u="none" strike="noStrike" cap="none">
                <a:solidFill>
                  <a:schemeClr val="dk1"/>
                </a:solidFill>
                <a:latin typeface="Carme"/>
                <a:ea typeface="Carme"/>
                <a:cs typeface="Carme"/>
                <a:sym typeface="Carme"/>
              </a:defRPr>
            </a:lvl2pPr>
            <a:lvl3pPr marL="914400" marR="0" lvl="2" indent="0" algn="l" rtl="0">
              <a:spcBef>
                <a:spcPts val="200"/>
              </a:spcBef>
              <a:spcAft>
                <a:spcPts val="0"/>
              </a:spcAft>
              <a:buClr>
                <a:schemeClr val="dk1"/>
              </a:buClr>
              <a:buFont typeface="Carme"/>
              <a:buNone/>
              <a:defRPr sz="1000" b="0" i="0" u="none" strike="noStrike" cap="none">
                <a:solidFill>
                  <a:schemeClr val="dk1"/>
                </a:solidFill>
                <a:latin typeface="Carme"/>
                <a:ea typeface="Carme"/>
                <a:cs typeface="Carme"/>
                <a:sym typeface="Carme"/>
              </a:defRPr>
            </a:lvl3pPr>
            <a:lvl4pPr marL="1371600" marR="0" lvl="3"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4pPr>
            <a:lvl5pPr marL="1828800" marR="0" lvl="4"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5pPr>
            <a:lvl6pPr marL="2286000" marR="0" lvl="5"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6pPr>
            <a:lvl7pPr marL="2743200" marR="0" lvl="6"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7pPr>
            <a:lvl8pPr marL="3200400" marR="0" lvl="7"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8pPr>
            <a:lvl9pPr marL="3657600" marR="0" lvl="8" indent="0" algn="l" rtl="0">
              <a:spcBef>
                <a:spcPts val="180"/>
              </a:spcBef>
              <a:spcAft>
                <a:spcPts val="0"/>
              </a:spcAft>
              <a:buClr>
                <a:schemeClr val="dk1"/>
              </a:buClr>
              <a:buFont typeface="Carme"/>
              <a:buNone/>
              <a:defRPr sz="900" b="0" i="0" u="none" strike="noStrike" cap="none">
                <a:solidFill>
                  <a:schemeClr val="dk1"/>
                </a:solidFill>
                <a:latin typeface="Carme"/>
                <a:ea typeface="Carme"/>
                <a:cs typeface="Carme"/>
                <a:sym typeface="Carme"/>
              </a:defRPr>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60" name="Shape 6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65" name="Shape 6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arme"/>
              <a:buNone/>
              <a:defRPr sz="2400" b="1">
                <a:solidFill>
                  <a:schemeClr val="dk1"/>
                </a:solidFill>
                <a:latin typeface="Carme"/>
                <a:ea typeface="Carme"/>
                <a:cs typeface="Carme"/>
                <a:sym typeface="Carme"/>
              </a:defRPr>
            </a:lvl1pPr>
            <a:lvl2pPr marL="457200" marR="0" lvl="1" indent="0" algn="l" rtl="0">
              <a:spcBef>
                <a:spcPts val="400"/>
              </a:spcBef>
              <a:spcAft>
                <a:spcPts val="0"/>
              </a:spcAft>
              <a:buClr>
                <a:schemeClr val="dk1"/>
              </a:buClr>
              <a:buFont typeface="Carme"/>
              <a:buNone/>
              <a:defRPr sz="2000" b="1" i="0" u="none" strike="noStrike" cap="none">
                <a:solidFill>
                  <a:schemeClr val="dk1"/>
                </a:solidFill>
                <a:latin typeface="Carme"/>
                <a:ea typeface="Carme"/>
                <a:cs typeface="Carme"/>
                <a:sym typeface="Carme"/>
              </a:defRPr>
            </a:lvl2pPr>
            <a:lvl3pPr marL="914400" marR="0" lvl="2" indent="0" algn="l" rtl="0">
              <a:spcBef>
                <a:spcPts val="360"/>
              </a:spcBef>
              <a:spcAft>
                <a:spcPts val="0"/>
              </a:spcAft>
              <a:buClr>
                <a:schemeClr val="dk1"/>
              </a:buClr>
              <a:buFont typeface="Carme"/>
              <a:buNone/>
              <a:defRPr sz="1800" b="1" i="0" u="none" strike="noStrike" cap="none">
                <a:solidFill>
                  <a:schemeClr val="dk1"/>
                </a:solidFill>
                <a:latin typeface="Carme"/>
                <a:ea typeface="Carme"/>
                <a:cs typeface="Carme"/>
                <a:sym typeface="Carme"/>
              </a:defRPr>
            </a:lvl3pPr>
            <a:lvl4pPr marL="1371600" marR="0" lvl="3"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4pPr>
            <a:lvl5pPr marL="1828800" marR="0" lvl="4"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5pPr>
            <a:lvl6pPr marL="2286000" marR="0" lvl="5"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6pPr>
            <a:lvl7pPr marL="2743200" marR="0" lvl="6"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7pPr>
            <a:lvl8pPr marL="3200400" marR="0" lvl="7"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8pPr>
            <a:lvl9pPr marL="3657600" marR="0" lvl="8"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9pPr>
          </a:lstStyle>
          <a:p>
            <a:endParaRPr/>
          </a:p>
        </p:txBody>
      </p:sp>
      <p:sp>
        <p:nvSpPr>
          <p:cNvPr id="66" name="Shape 6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arme"/>
              <a:buChar char="•"/>
              <a:defRPr sz="2400">
                <a:solidFill>
                  <a:schemeClr val="dk1"/>
                </a:solidFill>
                <a:latin typeface="Carme"/>
                <a:ea typeface="Carme"/>
                <a:cs typeface="Carme"/>
                <a:sym typeface="Carme"/>
              </a:defRPr>
            </a:lvl1pPr>
            <a:lvl2pPr marL="742950" marR="0" lvl="1" indent="-15875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2pPr>
            <a:lvl3pPr marL="1143000" marR="0" lvl="2"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3pPr>
            <a:lvl4pPr marL="1600200" marR="0" lvl="3"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4pPr>
            <a:lvl5pPr marL="2057400" marR="0" lvl="4"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5pPr>
            <a:lvl6pPr marL="2514600" marR="0" lvl="5"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6pPr>
            <a:lvl7pPr marL="2971800" marR="0" lvl="6"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7pPr>
            <a:lvl8pPr marL="3429000" marR="0" lvl="7"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8pPr>
            <a:lvl9pPr marL="3886200" marR="0" lvl="8"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9pPr>
          </a:lstStyle>
          <a:p>
            <a:endParaRPr/>
          </a:p>
        </p:txBody>
      </p:sp>
      <p:sp>
        <p:nvSpPr>
          <p:cNvPr id="67" name="Shape 6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arme"/>
              <a:buNone/>
              <a:defRPr sz="2400" b="1">
                <a:solidFill>
                  <a:schemeClr val="dk1"/>
                </a:solidFill>
                <a:latin typeface="Carme"/>
                <a:ea typeface="Carme"/>
                <a:cs typeface="Carme"/>
                <a:sym typeface="Carme"/>
              </a:defRPr>
            </a:lvl1pPr>
            <a:lvl2pPr marL="457200" marR="0" lvl="1" indent="0" algn="l" rtl="0">
              <a:spcBef>
                <a:spcPts val="400"/>
              </a:spcBef>
              <a:spcAft>
                <a:spcPts val="0"/>
              </a:spcAft>
              <a:buClr>
                <a:schemeClr val="dk1"/>
              </a:buClr>
              <a:buFont typeface="Carme"/>
              <a:buNone/>
              <a:defRPr sz="2000" b="1" i="0" u="none" strike="noStrike" cap="none">
                <a:solidFill>
                  <a:schemeClr val="dk1"/>
                </a:solidFill>
                <a:latin typeface="Carme"/>
                <a:ea typeface="Carme"/>
                <a:cs typeface="Carme"/>
                <a:sym typeface="Carme"/>
              </a:defRPr>
            </a:lvl2pPr>
            <a:lvl3pPr marL="914400" marR="0" lvl="2" indent="0" algn="l" rtl="0">
              <a:spcBef>
                <a:spcPts val="360"/>
              </a:spcBef>
              <a:spcAft>
                <a:spcPts val="0"/>
              </a:spcAft>
              <a:buClr>
                <a:schemeClr val="dk1"/>
              </a:buClr>
              <a:buFont typeface="Carme"/>
              <a:buNone/>
              <a:defRPr sz="1800" b="1" i="0" u="none" strike="noStrike" cap="none">
                <a:solidFill>
                  <a:schemeClr val="dk1"/>
                </a:solidFill>
                <a:latin typeface="Carme"/>
                <a:ea typeface="Carme"/>
                <a:cs typeface="Carme"/>
                <a:sym typeface="Carme"/>
              </a:defRPr>
            </a:lvl3pPr>
            <a:lvl4pPr marL="1371600" marR="0" lvl="3"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4pPr>
            <a:lvl5pPr marL="1828800" marR="0" lvl="4"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5pPr>
            <a:lvl6pPr marL="2286000" marR="0" lvl="5"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6pPr>
            <a:lvl7pPr marL="2743200" marR="0" lvl="6"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7pPr>
            <a:lvl8pPr marL="3200400" marR="0" lvl="7"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8pPr>
            <a:lvl9pPr marL="3657600" marR="0" lvl="8" indent="0" algn="l" rtl="0">
              <a:spcBef>
                <a:spcPts val="320"/>
              </a:spcBef>
              <a:spcAft>
                <a:spcPts val="0"/>
              </a:spcAft>
              <a:buClr>
                <a:schemeClr val="dk1"/>
              </a:buClr>
              <a:buFont typeface="Carme"/>
              <a:buNone/>
              <a:defRPr sz="1600" b="1" i="0" u="none" strike="noStrike" cap="none">
                <a:solidFill>
                  <a:schemeClr val="dk1"/>
                </a:solidFill>
                <a:latin typeface="Carme"/>
                <a:ea typeface="Carme"/>
                <a:cs typeface="Carme"/>
                <a:sym typeface="Carme"/>
              </a:defRPr>
            </a:lvl9pPr>
          </a:lstStyle>
          <a:p>
            <a:endParaRPr/>
          </a:p>
        </p:txBody>
      </p:sp>
      <p:sp>
        <p:nvSpPr>
          <p:cNvPr id="68" name="Shape 6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arme"/>
              <a:buChar char="•"/>
              <a:defRPr sz="2400">
                <a:solidFill>
                  <a:schemeClr val="dk1"/>
                </a:solidFill>
                <a:latin typeface="Carme"/>
                <a:ea typeface="Carme"/>
                <a:cs typeface="Carme"/>
                <a:sym typeface="Carme"/>
              </a:defRPr>
            </a:lvl1pPr>
            <a:lvl2pPr marL="742950" marR="0" lvl="1" indent="-15875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2pPr>
            <a:lvl3pPr marL="1143000" marR="0" lvl="2" indent="-114300" algn="l" rtl="0">
              <a:spcBef>
                <a:spcPts val="360"/>
              </a:spcBef>
              <a:spcAft>
                <a:spcPts val="0"/>
              </a:spcAft>
              <a:buClr>
                <a:schemeClr val="dk1"/>
              </a:buClr>
              <a:buSzPct val="100000"/>
              <a:buFont typeface="Carme"/>
              <a:buChar char="•"/>
              <a:defRPr sz="1800" b="0" i="0" u="none" strike="noStrike" cap="none">
                <a:solidFill>
                  <a:schemeClr val="dk1"/>
                </a:solidFill>
                <a:latin typeface="Carme"/>
                <a:ea typeface="Carme"/>
                <a:cs typeface="Carme"/>
                <a:sym typeface="Carme"/>
              </a:defRPr>
            </a:lvl3pPr>
            <a:lvl4pPr marL="1600200" marR="0" lvl="3"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4pPr>
            <a:lvl5pPr marL="2057400" marR="0" lvl="4"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5pPr>
            <a:lvl6pPr marL="2514600" marR="0" lvl="5"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6pPr>
            <a:lvl7pPr marL="2971800" marR="0" lvl="6"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7pPr>
            <a:lvl8pPr marL="3429000" marR="0" lvl="7"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8pPr>
            <a:lvl9pPr marL="3886200" marR="0" lvl="8" indent="-127000" algn="l" rtl="0">
              <a:spcBef>
                <a:spcPts val="320"/>
              </a:spcBef>
              <a:spcAft>
                <a:spcPts val="0"/>
              </a:spcAft>
              <a:buClr>
                <a:schemeClr val="dk1"/>
              </a:buClr>
              <a:buSzPct val="100000"/>
              <a:buFont typeface="Carme"/>
              <a:buChar char="»"/>
              <a:defRPr sz="1600" b="0" i="0" u="none" strike="noStrike" cap="none">
                <a:solidFill>
                  <a:schemeClr val="dk1"/>
                </a:solidFill>
                <a:latin typeface="Carme"/>
                <a:ea typeface="Carme"/>
                <a:cs typeface="Carme"/>
                <a:sym typeface="Carme"/>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2"/>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2"/>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2"/>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2"/>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2"/>
                </a:solidFill>
                <a:latin typeface="Carme"/>
                <a:ea typeface="Carme"/>
                <a:cs typeface="Carme"/>
                <a:sym typeface="Carme"/>
              </a:defRPr>
            </a:lvl6pPr>
            <a:lvl7pPr marL="914400" marR="0" lvl="6" indent="0" algn="ctr" rtl="0">
              <a:spcBef>
                <a:spcPts val="0"/>
              </a:spcBef>
              <a:spcAft>
                <a:spcPts val="0"/>
              </a:spcAft>
              <a:buNone/>
              <a:defRPr sz="4400" b="0" i="0" u="none" strike="noStrike" cap="none">
                <a:solidFill>
                  <a:schemeClr val="dk2"/>
                </a:solidFill>
                <a:latin typeface="Carme"/>
                <a:ea typeface="Carme"/>
                <a:cs typeface="Carme"/>
                <a:sym typeface="Carme"/>
              </a:defRPr>
            </a:lvl7pPr>
            <a:lvl8pPr marL="1371600" marR="0" lvl="7" indent="0" algn="ctr" rtl="0">
              <a:spcBef>
                <a:spcPts val="0"/>
              </a:spcBef>
              <a:spcAft>
                <a:spcPts val="0"/>
              </a:spcAft>
              <a:buNone/>
              <a:defRPr sz="4400" b="0" i="0" u="none" strike="noStrike" cap="none">
                <a:solidFill>
                  <a:schemeClr val="dk2"/>
                </a:solidFill>
                <a:latin typeface="Carme"/>
                <a:ea typeface="Carme"/>
                <a:cs typeface="Carme"/>
                <a:sym typeface="Carme"/>
              </a:defRPr>
            </a:lvl8pPr>
            <a:lvl9pPr marL="1828800" marR="0" lvl="8" indent="0" algn="ctr" rtl="0">
              <a:spcBef>
                <a:spcPts val="0"/>
              </a:spcBef>
              <a:spcAft>
                <a:spcPts val="0"/>
              </a:spcAft>
              <a:buNone/>
              <a:defRPr sz="4400" b="0" i="0" u="none" strike="noStrike" cap="none">
                <a:solidFill>
                  <a:schemeClr val="dk2"/>
                </a:solidFill>
                <a:latin typeface="Carme"/>
                <a:ea typeface="Carme"/>
                <a:cs typeface="Carme"/>
                <a:sym typeface="Carme"/>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rme"/>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Carme"/>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Carme"/>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6pPr>
            <a:lvl7pPr marL="2971800" marR="0" lvl="6"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7pPr>
            <a:lvl8pPr marL="3429000" marR="0" lvl="7"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8pPr>
            <a:lvl9pPr marL="3886200" marR="0" lvl="8" indent="-101600" algn="l" rtl="0">
              <a:spcBef>
                <a:spcPts val="400"/>
              </a:spcBef>
              <a:spcAft>
                <a:spcPts val="0"/>
              </a:spcAft>
              <a:buClr>
                <a:schemeClr val="dk1"/>
              </a:buClr>
              <a:buSzPct val="100000"/>
              <a:buFont typeface="Carme"/>
              <a:buChar char="»"/>
              <a:defRPr sz="2000" b="0" i="0" u="none" strike="noStrike" cap="none">
                <a:solidFill>
                  <a:schemeClr val="dk1"/>
                </a:solidFill>
                <a:latin typeface="Carme"/>
                <a:ea typeface="Carme"/>
                <a:cs typeface="Carme"/>
                <a:sym typeface="Carme"/>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5400" b="0" i="0" u="none" strike="noStrike" cap="none">
                <a:solidFill>
                  <a:schemeClr val="dk2"/>
                </a:solidFill>
                <a:latin typeface="Comic Sans MS"/>
                <a:ea typeface="Comic Sans MS"/>
                <a:cs typeface="Comic Sans MS"/>
                <a:sym typeface="Comic Sans MS"/>
              </a:rPr>
              <a:t>Psychology</a:t>
            </a:r>
          </a:p>
        </p:txBody>
      </p:sp>
      <p:sp>
        <p:nvSpPr>
          <p:cNvPr id="89" name="Shape 89"/>
          <p:cNvSpPr txBox="1">
            <a:spLocks noGrp="1"/>
          </p:cNvSpPr>
          <p:nvPr>
            <p:ph type="body" idx="1"/>
          </p:nvPr>
        </p:nvSpPr>
        <p:spPr>
          <a:xfrm>
            <a:off x="152400" y="990600"/>
            <a:ext cx="82296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omic Sans MS"/>
              <a:buNone/>
            </a:pPr>
            <a:r>
              <a:rPr lang="en-US" sz="3200" b="0" i="0" u="none" strike="noStrike" cap="none">
                <a:solidFill>
                  <a:schemeClr val="dk1"/>
                </a:solidFill>
                <a:latin typeface="Comic Sans MS"/>
                <a:ea typeface="Comic Sans MS"/>
                <a:cs typeface="Comic Sans MS"/>
                <a:sym typeface="Comic Sans MS"/>
              </a:rPr>
              <a:t>What is it?</a:t>
            </a:r>
          </a:p>
          <a:p>
            <a:pPr marL="342900" marR="0" lvl="0" indent="-342900" algn="l" rtl="0">
              <a:spcBef>
                <a:spcPts val="640"/>
              </a:spcBef>
              <a:spcAft>
                <a:spcPts val="0"/>
              </a:spcAft>
              <a:buClr>
                <a:schemeClr val="dk1"/>
              </a:buClr>
              <a:buSzPct val="100000"/>
              <a:buFont typeface="Carme"/>
              <a:buNone/>
            </a:pPr>
            <a:endParaRPr sz="3200" b="0" i="0" u="none">
              <a:solidFill>
                <a:schemeClr val="dk1"/>
              </a:solidFill>
              <a:latin typeface="Comic Sans MS"/>
              <a:ea typeface="Comic Sans MS"/>
              <a:cs typeface="Comic Sans MS"/>
              <a:sym typeface="Comic Sans MS"/>
            </a:endParaRPr>
          </a:p>
        </p:txBody>
      </p:sp>
      <p:pic>
        <p:nvPicPr>
          <p:cNvPr id="90" name="Shape 90" descr="ponderingface.gif"/>
          <p:cNvPicPr preferRelativeResize="0"/>
          <p:nvPr/>
        </p:nvPicPr>
        <p:blipFill rotWithShape="1">
          <a:blip r:embed="rId3">
            <a:alphaModFix/>
          </a:blip>
          <a:srcRect/>
          <a:stretch/>
        </p:blipFill>
        <p:spPr>
          <a:xfrm>
            <a:off x="5638800" y="609600"/>
            <a:ext cx="3333750" cy="3333750"/>
          </a:xfrm>
          <a:prstGeom prst="rect">
            <a:avLst/>
          </a:prstGeom>
          <a:noFill/>
          <a:ln>
            <a:noFill/>
          </a:ln>
        </p:spPr>
      </p:pic>
      <p:sp>
        <p:nvSpPr>
          <p:cNvPr id="91" name="Shape 91"/>
          <p:cNvSpPr txBox="1"/>
          <p:nvPr/>
        </p:nvSpPr>
        <p:spPr>
          <a:xfrm>
            <a:off x="228600" y="1524000"/>
            <a:ext cx="5257799" cy="1784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omic Sans MS"/>
              <a:buNone/>
            </a:pPr>
            <a:r>
              <a:rPr lang="en-US" sz="2800" b="0" i="0" u="none" strike="noStrike" cap="none">
                <a:solidFill>
                  <a:srgbClr val="002060"/>
                </a:solidFill>
                <a:latin typeface="Comic Sans MS"/>
                <a:ea typeface="Comic Sans MS"/>
                <a:cs typeface="Comic Sans MS"/>
                <a:sym typeface="Comic Sans MS"/>
              </a:rPr>
              <a:t>The study of our inner feelings and behaviors.</a:t>
            </a: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Do our feelings always match our behaviors?</a:t>
            </a:r>
          </a:p>
        </p:txBody>
      </p:sp>
      <p:pic>
        <p:nvPicPr>
          <p:cNvPr id="92" name="Shape 92" descr="sadkid.gif"/>
          <p:cNvPicPr preferRelativeResize="0"/>
          <p:nvPr/>
        </p:nvPicPr>
        <p:blipFill rotWithShape="1">
          <a:blip r:embed="rId4">
            <a:alphaModFix/>
          </a:blip>
          <a:srcRect/>
          <a:stretch/>
        </p:blipFill>
        <p:spPr>
          <a:xfrm>
            <a:off x="609600" y="3257550"/>
            <a:ext cx="1981199" cy="3600450"/>
          </a:xfrm>
          <a:prstGeom prst="rect">
            <a:avLst/>
          </a:prstGeom>
          <a:noFill/>
          <a:ln>
            <a:noFill/>
          </a:ln>
        </p:spPr>
      </p:pic>
      <p:pic>
        <p:nvPicPr>
          <p:cNvPr id="93" name="Shape 93" descr="toughkid.gif"/>
          <p:cNvPicPr preferRelativeResize="0"/>
          <p:nvPr/>
        </p:nvPicPr>
        <p:blipFill rotWithShape="1">
          <a:blip r:embed="rId5">
            <a:alphaModFix/>
          </a:blip>
          <a:srcRect/>
          <a:stretch/>
        </p:blipFill>
        <p:spPr>
          <a:xfrm>
            <a:off x="4419600" y="3276600"/>
            <a:ext cx="3333750" cy="3333750"/>
          </a:xfrm>
          <a:prstGeom prst="rect">
            <a:avLst/>
          </a:prstGeom>
          <a:noFill/>
          <a:ln>
            <a:noFill/>
          </a:ln>
        </p:spPr>
      </p:pic>
      <p:sp>
        <p:nvSpPr>
          <p:cNvPr id="94" name="Shape 94"/>
          <p:cNvSpPr txBox="1"/>
          <p:nvPr/>
        </p:nvSpPr>
        <p:spPr>
          <a:xfrm>
            <a:off x="2667000" y="4114800"/>
            <a:ext cx="2514599"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If you call me an idiot, I may feel sad inside.</a:t>
            </a:r>
          </a:p>
        </p:txBody>
      </p:sp>
      <p:sp>
        <p:nvSpPr>
          <p:cNvPr id="95" name="Shape 95"/>
          <p:cNvSpPr txBox="1"/>
          <p:nvPr/>
        </p:nvSpPr>
        <p:spPr>
          <a:xfrm>
            <a:off x="6934200" y="4038600"/>
            <a:ext cx="1600199" cy="203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But I will still act tough. </a:t>
            </a:r>
          </a:p>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(but I will be crying on the inside, so be gentle).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5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additive="base">
                                        <p:cTn id="17" dur="500"/>
                                        <p:tgtEl>
                                          <p:spTgt spid="9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0" end="0"/>
                                            </p:txEl>
                                          </p:spTgt>
                                        </p:tgtEl>
                                        <p:attrNameLst>
                                          <p:attrName>style.visibility</p:attrName>
                                        </p:attrNameLst>
                                      </p:cBhvr>
                                      <p:to>
                                        <p:strVal val="visible"/>
                                      </p:to>
                                    </p:set>
                                    <p:animEffect transition="in" filter="fade">
                                      <p:cBhvr>
                                        <p:cTn id="22" dur="500"/>
                                        <p:tgtEl>
                                          <p:spTgt spid="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1" end="1"/>
                                            </p:txEl>
                                          </p:spTgt>
                                        </p:tgtEl>
                                        <p:attrNameLst>
                                          <p:attrName>style.visibility</p:attrName>
                                        </p:attrNameLst>
                                      </p:cBhvr>
                                      <p:to>
                                        <p:strVal val="visible"/>
                                      </p:to>
                                    </p:set>
                                    <p:animEffect transition="in" filter="fade">
                                      <p:cBhvr>
                                        <p:cTn id="27" dur="500"/>
                                        <p:tgtEl>
                                          <p:spTgt spid="9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xEl>
                                              <p:pRg st="2" end="2"/>
                                            </p:txEl>
                                          </p:spTgt>
                                        </p:tgtEl>
                                        <p:attrNameLst>
                                          <p:attrName>style.visibility</p:attrName>
                                        </p:attrNameLst>
                                      </p:cBhvr>
                                      <p:to>
                                        <p:strVal val="visible"/>
                                      </p:to>
                                    </p:set>
                                    <p:animEffect transition="in" filter="fade">
                                      <p:cBhvr>
                                        <p:cTn id="32" dur="500"/>
                                        <p:tgtEl>
                                          <p:spTgt spid="9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xEl>
                                              <p:pRg st="3" end="3"/>
                                            </p:txEl>
                                          </p:spTgt>
                                        </p:tgtEl>
                                        <p:attrNameLst>
                                          <p:attrName>style.visibility</p:attrName>
                                        </p:attrNameLst>
                                      </p:cBhvr>
                                      <p:to>
                                        <p:strVal val="visible"/>
                                      </p:to>
                                    </p:set>
                                    <p:animEffect transition="in" filter="fade">
                                      <p:cBhvr>
                                        <p:cTn id="37" dur="500"/>
                                        <p:tgtEl>
                                          <p:spTgt spid="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
                                            <p:txEl>
                                              <p:pRg st="0" end="0"/>
                                            </p:txEl>
                                          </p:spTgt>
                                        </p:tgtEl>
                                        <p:attrNameLst>
                                          <p:attrName>style.visibility</p:attrName>
                                        </p:attrNameLst>
                                      </p:cBhvr>
                                      <p:to>
                                        <p:strVal val="visible"/>
                                      </p:to>
                                    </p:set>
                                    <p:animEffect transition="in" filter="fade">
                                      <p:cBhvr>
                                        <p:cTn id="42" dur="500"/>
                                        <p:tgtEl>
                                          <p:spTgt spid="9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p:tgtEl>
                                          <p:spTgt spid="9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5">
                                            <p:txEl>
                                              <p:pRg st="0" end="0"/>
                                            </p:txEl>
                                          </p:spTgt>
                                        </p:tgtEl>
                                        <p:attrNameLst>
                                          <p:attrName>style.visibility</p:attrName>
                                        </p:attrNameLst>
                                      </p:cBhvr>
                                      <p:to>
                                        <p:strVal val="visible"/>
                                      </p:to>
                                    </p:set>
                                    <p:animEffect transition="in" filter="fade">
                                      <p:cBhvr>
                                        <p:cTn id="52" dur="500"/>
                                        <p:tgtEl>
                                          <p:spTgt spid="9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5">
                                            <p:txEl>
                                              <p:pRg st="1" end="1"/>
                                            </p:txEl>
                                          </p:spTgt>
                                        </p:tgtEl>
                                        <p:attrNameLst>
                                          <p:attrName>style.visibility</p:attrName>
                                        </p:attrNameLst>
                                      </p:cBhvr>
                                      <p:to>
                                        <p:strVal val="visible"/>
                                      </p:to>
                                    </p:set>
                                    <p:animEffect transition="in" filter="fade">
                                      <p:cBhvr>
                                        <p:cTn id="57" dur="500"/>
                                        <p:tgtEl>
                                          <p:spTgt spid="9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additive="base">
                                        <p:cTn id="62" dur="500"/>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000" b="0" i="0" u="none" strike="noStrike" cap="none">
                <a:solidFill>
                  <a:schemeClr val="dk2"/>
                </a:solidFill>
                <a:latin typeface="Comic Sans MS"/>
                <a:ea typeface="Comic Sans MS"/>
                <a:cs typeface="Comic Sans MS"/>
                <a:sym typeface="Comic Sans MS"/>
              </a:rPr>
              <a:t>Wave Five is made up of about 7 different perspectives.</a:t>
            </a:r>
          </a:p>
        </p:txBody>
      </p:sp>
      <p:sp>
        <p:nvSpPr>
          <p:cNvPr id="173" name="Shape 173"/>
          <p:cNvSpPr txBox="1">
            <a:spLocks noGrp="1"/>
          </p:cNvSpPr>
          <p:nvPr>
            <p:ph type="body" idx="1"/>
          </p:nvPr>
        </p:nvSpPr>
        <p:spPr>
          <a:xfrm>
            <a:off x="381000" y="1981200"/>
            <a:ext cx="85343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omic Sans MS"/>
              <a:buNone/>
            </a:pPr>
            <a:r>
              <a:rPr lang="en-US" sz="3200" b="0" i="0" u="none">
                <a:solidFill>
                  <a:schemeClr val="dk1"/>
                </a:solidFill>
                <a:latin typeface="Comic Sans MS"/>
                <a:ea typeface="Comic Sans MS"/>
                <a:cs typeface="Comic Sans MS"/>
                <a:sym typeface="Comic Sans MS"/>
              </a:rPr>
              <a:t>In other words, psychologists today, pick and choose from about 7 schools of thought to help you with your problems.</a:t>
            </a:r>
          </a:p>
          <a:p>
            <a:pPr marL="342900" marR="0" lvl="0" indent="-342900" algn="l" rtl="0">
              <a:lnSpc>
                <a:spcPct val="100000"/>
              </a:lnSpc>
              <a:spcBef>
                <a:spcPts val="640"/>
              </a:spcBef>
              <a:spcAft>
                <a:spcPts val="0"/>
              </a:spcAft>
              <a:buClr>
                <a:schemeClr val="dk1"/>
              </a:buClr>
              <a:buSzPct val="25000"/>
              <a:buFont typeface="Carme"/>
              <a:buNone/>
            </a:pPr>
            <a:endParaRPr sz="3200" b="0" i="0" u="none">
              <a:solidFill>
                <a:schemeClr val="dk1"/>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dk1"/>
              </a:buClr>
              <a:buSzPct val="25000"/>
              <a:buFont typeface="Carme"/>
              <a:buNone/>
            </a:pPr>
            <a:endParaRPr sz="3200" b="0" i="0" u="none">
              <a:solidFill>
                <a:schemeClr val="dk1"/>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dk1"/>
              </a:buClr>
              <a:buSzPct val="25000"/>
              <a:buFont typeface="Comic Sans MS"/>
              <a:buNone/>
            </a:pPr>
            <a:r>
              <a:rPr lang="en-US" sz="3200" b="0" i="0" u="none">
                <a:solidFill>
                  <a:schemeClr val="dk1"/>
                </a:solidFill>
                <a:latin typeface="Comic Sans MS"/>
                <a:ea typeface="Comic Sans MS"/>
                <a:cs typeface="Comic Sans MS"/>
                <a:sym typeface="Comic Sans MS"/>
              </a:rPr>
              <a:t>Thus we have:</a:t>
            </a:r>
          </a:p>
          <a:p>
            <a:pPr marL="342900" marR="0" lvl="0" indent="-342900" algn="l" rtl="0">
              <a:lnSpc>
                <a:spcPct val="100000"/>
              </a:lnSpc>
              <a:spcBef>
                <a:spcPts val="640"/>
              </a:spcBef>
              <a:spcAft>
                <a:spcPts val="0"/>
              </a:spcAft>
              <a:buClr>
                <a:srgbClr val="7030A0"/>
              </a:buClr>
              <a:buSzPct val="25000"/>
              <a:buFont typeface="Comic Sans MS"/>
              <a:buNone/>
            </a:pPr>
            <a:r>
              <a:rPr lang="en-US" sz="3200" b="1" i="0" u="none">
                <a:solidFill>
                  <a:srgbClr val="7030A0"/>
                </a:solidFill>
                <a:latin typeface="Comic Sans MS"/>
                <a:ea typeface="Comic Sans MS"/>
                <a:cs typeface="Comic Sans MS"/>
                <a:sym typeface="Comic Sans MS"/>
              </a:rPr>
              <a:t>THE SEVEN SCHOOLS OF PSYCHOLOGY</a:t>
            </a:r>
          </a:p>
          <a:p>
            <a:pPr marL="342900" marR="0" lvl="0" indent="-342900" algn="l" rtl="0">
              <a:lnSpc>
                <a:spcPct val="100000"/>
              </a:lnSpc>
              <a:spcBef>
                <a:spcPts val="640"/>
              </a:spcBef>
              <a:spcAft>
                <a:spcPts val="0"/>
              </a:spcAft>
              <a:buClr>
                <a:srgbClr val="7030A0"/>
              </a:buClr>
              <a:buSzPct val="25000"/>
              <a:buFont typeface="Comic Sans MS"/>
              <a:buNone/>
            </a:pPr>
            <a:r>
              <a:rPr lang="en-US" sz="3200" b="1" i="0" u="none">
                <a:solidFill>
                  <a:srgbClr val="7030A0"/>
                </a:solidFill>
                <a:latin typeface="Comic Sans MS"/>
                <a:ea typeface="Comic Sans MS"/>
                <a:cs typeface="Comic Sans MS"/>
                <a:sym typeface="Comic Sans MS"/>
              </a:rPr>
              <a:t>ALSO CALLED</a:t>
            </a:r>
          </a:p>
        </p:txBody>
      </p:sp>
      <p:pic>
        <p:nvPicPr>
          <p:cNvPr id="174" name="Shape 174" descr="direction_confusion_lg_clr.gif"/>
          <p:cNvPicPr preferRelativeResize="0"/>
          <p:nvPr/>
        </p:nvPicPr>
        <p:blipFill rotWithShape="1">
          <a:blip r:embed="rId3">
            <a:alphaModFix/>
          </a:blip>
          <a:srcRect/>
          <a:stretch/>
        </p:blipFill>
        <p:spPr>
          <a:xfrm>
            <a:off x="3733800" y="3581400"/>
            <a:ext cx="1609725" cy="1428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5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5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500"/>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Effect transition="in" filter="fade">
                                      <p:cBhvr>
                                        <p:cTn id="27" dur="500"/>
                                        <p:tgtEl>
                                          <p:spTgt spid="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xEl>
                                              <p:pRg st="5" end="5"/>
                                            </p:txEl>
                                          </p:spTgt>
                                        </p:tgtEl>
                                        <p:attrNameLst>
                                          <p:attrName>style.visibility</p:attrName>
                                        </p:attrNameLst>
                                      </p:cBhvr>
                                      <p:to>
                                        <p:strVal val="visible"/>
                                      </p:to>
                                    </p:set>
                                    <p:animEffect transition="in" filter="fade">
                                      <p:cBhvr>
                                        <p:cTn id="32" dur="500"/>
                                        <p:tgtEl>
                                          <p:spTgt spid="1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fade">
                                      <p:cBhvr>
                                        <p:cTn id="3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0" y="1771650"/>
            <a:ext cx="9144000" cy="1200150"/>
          </a:xfrm>
          <a:prstGeom prst="rect">
            <a:avLst/>
          </a:prstGeom>
          <a:solidFill>
            <a:schemeClr val="dk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rme"/>
              <a:buNone/>
            </a:pPr>
            <a:r>
              <a:rPr lang="en-US" sz="7200" b="1" i="0" u="none">
                <a:solidFill>
                  <a:schemeClr val="lt1"/>
                </a:solidFill>
                <a:latin typeface="Carme"/>
                <a:ea typeface="Carme"/>
                <a:cs typeface="Carme"/>
                <a:sym typeface="Carme"/>
              </a:rPr>
              <a:t>the APPROACHES</a:t>
            </a:r>
          </a:p>
        </p:txBody>
      </p:sp>
      <p:sp>
        <p:nvSpPr>
          <p:cNvPr id="180" name="Shape 180"/>
          <p:cNvSpPr txBox="1"/>
          <p:nvPr/>
        </p:nvSpPr>
        <p:spPr>
          <a:xfrm>
            <a:off x="0" y="-457200"/>
            <a:ext cx="9144000" cy="147002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rme"/>
              <a:buNone/>
            </a:pPr>
            <a:r>
              <a:rPr lang="en-US" sz="3200" b="0" i="0" u="none">
                <a:solidFill>
                  <a:schemeClr val="dk2"/>
                </a:solidFill>
                <a:latin typeface="Carme"/>
                <a:ea typeface="Carme"/>
                <a:cs typeface="Carme"/>
                <a:sym typeface="Carme"/>
              </a:rPr>
              <a:t>Unit 1: History, Approaches &amp; Research Methods</a:t>
            </a:r>
          </a:p>
        </p:txBody>
      </p:sp>
      <p:sp>
        <p:nvSpPr>
          <p:cNvPr id="181" name="Shape 181"/>
          <p:cNvSpPr txBox="1"/>
          <p:nvPr/>
        </p:nvSpPr>
        <p:spPr>
          <a:xfrm>
            <a:off x="-76200" y="1143000"/>
            <a:ext cx="8610599"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3200" b="0" i="1" u="none">
                <a:solidFill>
                  <a:schemeClr val="dk2"/>
                </a:solidFill>
                <a:latin typeface="Garamond"/>
                <a:ea typeface="Garamond"/>
                <a:cs typeface="Garamond"/>
                <a:sym typeface="Garamond"/>
              </a:rPr>
              <a:t>Today’s Topic: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381000" y="0"/>
            <a:ext cx="8305799" cy="19049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a:solidFill>
                  <a:schemeClr val="dk2"/>
                </a:solidFill>
                <a:latin typeface="Carme"/>
                <a:ea typeface="Carme"/>
                <a:cs typeface="Carme"/>
                <a:sym typeface="Carme"/>
              </a:rPr>
              <a:t>PSYCHOANALYTIC / PSYCHODYNAMIC</a:t>
            </a:r>
          </a:p>
        </p:txBody>
      </p:sp>
      <p:sp>
        <p:nvSpPr>
          <p:cNvPr id="194" name="Shape 194"/>
          <p:cNvSpPr txBox="1"/>
          <p:nvPr/>
        </p:nvSpPr>
        <p:spPr>
          <a:xfrm>
            <a:off x="228600" y="1981200"/>
            <a:ext cx="8686800" cy="4524374"/>
          </a:xfrm>
          <a:prstGeom prst="rect">
            <a:avLst/>
          </a:prstGeom>
          <a:noFill/>
          <a:ln>
            <a:noFill/>
          </a:ln>
        </p:spPr>
        <p:txBody>
          <a:bodyPr lIns="91425" tIns="45700" rIns="91425" bIns="45700" anchor="t" anchorCtr="0">
            <a:noAutofit/>
          </a:bodyPr>
          <a:lstStyle/>
          <a:p>
            <a:pPr marL="457200" marR="0" lvl="1" indent="-355600" algn="l" rtl="0">
              <a:lnSpc>
                <a:spcPct val="90000"/>
              </a:lnSpc>
              <a:spcBef>
                <a:spcPts val="0"/>
              </a:spcBef>
              <a:spcAft>
                <a:spcPts val="0"/>
              </a:spcAft>
              <a:buClr>
                <a:schemeClr val="dk1"/>
              </a:buClr>
              <a:buSzPct val="25000"/>
              <a:buFont typeface="Carme"/>
              <a:buNone/>
            </a:pPr>
            <a:r>
              <a:rPr lang="en-US" sz="3200" b="0" i="0" u="none" strike="noStrike" cap="none">
                <a:solidFill>
                  <a:schemeClr val="dk1"/>
                </a:solidFill>
                <a:latin typeface="Carme"/>
                <a:ea typeface="Carme"/>
                <a:cs typeface="Carme"/>
                <a:sym typeface="Carme"/>
              </a:rPr>
              <a:t>Ideas put forth by Sigmund Freud and other Neo-Freudians. </a:t>
            </a:r>
          </a:p>
          <a:p>
            <a:pPr marL="457200" marR="0" lvl="1" indent="-355600" algn="l" rtl="0">
              <a:lnSpc>
                <a:spcPct val="90000"/>
              </a:lnSpc>
              <a:spcBef>
                <a:spcPts val="0"/>
              </a:spcBef>
              <a:spcAft>
                <a:spcPts val="0"/>
              </a:spcAft>
              <a:buClr>
                <a:schemeClr val="dk1"/>
              </a:buClr>
              <a:buFont typeface="Arial"/>
              <a:buNone/>
            </a:pPr>
            <a:endParaRPr sz="3200" b="0" i="0" u="none" strike="noStrike" cap="none">
              <a:solidFill>
                <a:schemeClr val="dk1"/>
              </a:solidFill>
              <a:latin typeface="Carme"/>
              <a:ea typeface="Carme"/>
              <a:cs typeface="Carme"/>
              <a:sym typeface="Carme"/>
            </a:endParaRPr>
          </a:p>
          <a:p>
            <a:pPr marL="457200" marR="0" lvl="1" indent="-355600" algn="l" rtl="0">
              <a:lnSpc>
                <a:spcPct val="90000"/>
              </a:lnSpc>
              <a:spcBef>
                <a:spcPts val="0"/>
              </a:spcBef>
              <a:spcAft>
                <a:spcPts val="0"/>
              </a:spcAft>
              <a:buClr>
                <a:schemeClr val="dk1"/>
              </a:buClr>
              <a:buSzPct val="25000"/>
              <a:buFont typeface="Carme"/>
              <a:buNone/>
            </a:pPr>
            <a:r>
              <a:rPr lang="en-US" sz="3200" b="1" i="0" u="none" strike="noStrike" cap="none">
                <a:solidFill>
                  <a:schemeClr val="dk1"/>
                </a:solidFill>
                <a:latin typeface="Carme"/>
                <a:ea typeface="Carme"/>
                <a:cs typeface="Carme"/>
                <a:sym typeface="Carme"/>
              </a:rPr>
              <a:t>Focuses on the ideas that:</a:t>
            </a:r>
          </a:p>
          <a:p>
            <a:pPr marL="457200" marR="0" lvl="1" indent="-3556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rme"/>
                <a:ea typeface="Carme"/>
                <a:cs typeface="Carme"/>
                <a:sym typeface="Carme"/>
              </a:rPr>
              <a:t>your early </a:t>
            </a:r>
            <a:r>
              <a:rPr lang="en-US" sz="3200" b="0" i="0" u="sng" strike="noStrike" cap="none">
                <a:solidFill>
                  <a:schemeClr val="dk1"/>
                </a:solidFill>
                <a:latin typeface="Carme"/>
                <a:ea typeface="Carme"/>
                <a:cs typeface="Carme"/>
                <a:sym typeface="Carme"/>
              </a:rPr>
              <a:t>childhood</a:t>
            </a:r>
            <a:r>
              <a:rPr lang="en-US" sz="3200" b="0" i="0" u="none" strike="noStrike" cap="none">
                <a:solidFill>
                  <a:schemeClr val="dk1"/>
                </a:solidFill>
                <a:latin typeface="Carme"/>
                <a:ea typeface="Carme"/>
                <a:cs typeface="Carme"/>
                <a:sym typeface="Carme"/>
              </a:rPr>
              <a:t> plays a huge role in shaping your personality.</a:t>
            </a:r>
          </a:p>
          <a:p>
            <a:pPr marL="457200" marR="0" lvl="1" indent="-355600" algn="l" rtl="0">
              <a:lnSpc>
                <a:spcPct val="90000"/>
              </a:lnSpc>
              <a:spcBef>
                <a:spcPts val="0"/>
              </a:spcBef>
              <a:spcAft>
                <a:spcPts val="0"/>
              </a:spcAft>
              <a:buClr>
                <a:schemeClr val="dk1"/>
              </a:buClr>
              <a:buFont typeface="Arial"/>
              <a:buNone/>
            </a:pPr>
            <a:endParaRPr sz="3200" b="0" i="0" u="none" strike="noStrike" cap="none">
              <a:solidFill>
                <a:schemeClr val="dk1"/>
              </a:solidFill>
              <a:latin typeface="Carme"/>
              <a:ea typeface="Carme"/>
              <a:cs typeface="Carme"/>
              <a:sym typeface="Carme"/>
            </a:endParaRPr>
          </a:p>
          <a:p>
            <a:pPr marL="457200" marR="0" lvl="1" indent="-3556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rme"/>
                <a:ea typeface="Carme"/>
                <a:cs typeface="Carme"/>
                <a:sym typeface="Carme"/>
              </a:rPr>
              <a:t>childhood traumas and experiences create </a:t>
            </a:r>
            <a:r>
              <a:rPr lang="en-US" sz="3200" b="0" i="0" u="sng" strike="noStrike" cap="none">
                <a:solidFill>
                  <a:schemeClr val="dk1"/>
                </a:solidFill>
                <a:latin typeface="Carme"/>
                <a:ea typeface="Carme"/>
                <a:cs typeface="Carme"/>
                <a:sym typeface="Carme"/>
              </a:rPr>
              <a:t>unconscious</a:t>
            </a:r>
            <a:r>
              <a:rPr lang="en-US" sz="3200" b="0" i="0" u="none" strike="noStrike" cap="none">
                <a:solidFill>
                  <a:schemeClr val="dk1"/>
                </a:solidFill>
                <a:latin typeface="Carme"/>
                <a:ea typeface="Carme"/>
                <a:cs typeface="Carme"/>
                <a:sym typeface="Carme"/>
              </a:rPr>
              <a:t> drives and conflicts that impact individual personalities.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Psychoanalytic Perspective</a:t>
            </a:r>
          </a:p>
        </p:txBody>
      </p:sp>
      <p:sp>
        <p:nvSpPr>
          <p:cNvPr id="200" name="Shape 200"/>
          <p:cNvSpPr txBox="1">
            <a:spLocks noGrp="1"/>
          </p:cNvSpPr>
          <p:nvPr>
            <p:ph type="body" idx="1"/>
          </p:nvPr>
        </p:nvSpPr>
        <p:spPr>
          <a:xfrm>
            <a:off x="0" y="1600200"/>
            <a:ext cx="36576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In order to get better, we must bring forward the true feelings we have in our unconscious.</a:t>
            </a:r>
          </a:p>
        </p:txBody>
      </p:sp>
      <p:pic>
        <p:nvPicPr>
          <p:cNvPr id="201" name="Shape 201" descr="geek_sitting_on_park_bench_hg_clr.gif"/>
          <p:cNvPicPr preferRelativeResize="0"/>
          <p:nvPr/>
        </p:nvPicPr>
        <p:blipFill rotWithShape="1">
          <a:blip r:embed="rId3">
            <a:alphaModFix/>
          </a:blip>
          <a:srcRect/>
          <a:stretch/>
        </p:blipFill>
        <p:spPr>
          <a:xfrm>
            <a:off x="3733800" y="1143000"/>
            <a:ext cx="3467099" cy="2476500"/>
          </a:xfrm>
          <a:prstGeom prst="rect">
            <a:avLst/>
          </a:prstGeom>
          <a:noFill/>
          <a:ln>
            <a:noFill/>
          </a:ln>
        </p:spPr>
      </p:pic>
      <p:pic>
        <p:nvPicPr>
          <p:cNvPr id="202" name="Shape 202" descr="bully.gif"/>
          <p:cNvPicPr preferRelativeResize="0"/>
          <p:nvPr/>
        </p:nvPicPr>
        <p:blipFill rotWithShape="1">
          <a:blip r:embed="rId4">
            <a:alphaModFix/>
          </a:blip>
          <a:srcRect/>
          <a:stretch/>
        </p:blipFill>
        <p:spPr>
          <a:xfrm>
            <a:off x="3276600" y="3429000"/>
            <a:ext cx="3467099" cy="2971799"/>
          </a:xfrm>
          <a:prstGeom prst="rect">
            <a:avLst/>
          </a:prstGeom>
          <a:noFill/>
          <a:ln>
            <a:noFill/>
          </a:ln>
        </p:spPr>
      </p:pic>
      <p:sp>
        <p:nvSpPr>
          <p:cNvPr id="203" name="Shape 203"/>
          <p:cNvSpPr txBox="1"/>
          <p:nvPr/>
        </p:nvSpPr>
        <p:spPr>
          <a:xfrm>
            <a:off x="7010400" y="1295400"/>
            <a:ext cx="1752600"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If a man has intimacy issues and cannot form relationships with others.  What do you think someone from this school may think? </a:t>
            </a:r>
          </a:p>
        </p:txBody>
      </p:sp>
      <p:sp>
        <p:nvSpPr>
          <p:cNvPr id="204" name="Shape 204"/>
          <p:cNvSpPr txBox="1"/>
          <p:nvPr/>
        </p:nvSpPr>
        <p:spPr>
          <a:xfrm>
            <a:off x="6781800" y="3962400"/>
            <a:ext cx="2362200"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Perhaps they may delve into the man’s unconscious and discover that he was bullied when he were younger.  The bullying may have caused fear in getting close to others.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p:tgtEl>
                                          <p:spTgt spid="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3">
                                            <p:txEl>
                                              <p:pRg st="0" end="0"/>
                                            </p:txEl>
                                          </p:spTgt>
                                        </p:tgtEl>
                                        <p:attrNameLst>
                                          <p:attrName>style.visibility</p:attrName>
                                        </p:attrNameLst>
                                      </p:cBhvr>
                                      <p:to>
                                        <p:strVal val="visible"/>
                                      </p:to>
                                    </p:set>
                                    <p:anim calcmode="lin" valueType="num">
                                      <p:cBhvr additive="base">
                                        <p:cTn id="17" dur="500"/>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 calcmode="lin" valueType="num">
                                      <p:cBhvr additive="base">
                                        <p:cTn id="22" dur="500"/>
                                        <p:tgtEl>
                                          <p:spTgt spid="20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
                                            <p:txEl>
                                              <p:pRg st="0" end="0"/>
                                            </p:txEl>
                                          </p:spTgt>
                                        </p:tgtEl>
                                        <p:attrNameLst>
                                          <p:attrName>style.visibility</p:attrName>
                                        </p:attrNameLst>
                                      </p:cBhvr>
                                      <p:to>
                                        <p:strVal val="visible"/>
                                      </p:to>
                                    </p:set>
                                    <p:anim calcmode="lin" valueType="num">
                                      <p:cBhvr additive="base">
                                        <p:cTn id="27" dur="500"/>
                                        <p:tgtEl>
                                          <p:spTgt spid="2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idx="4294967295"/>
          </p:nvPr>
        </p:nvSpPr>
        <p:spPr>
          <a:xfrm>
            <a:off x="381000" y="503237"/>
            <a:ext cx="8305799"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800" b="1" i="0" u="none" strike="noStrike" cap="none">
                <a:solidFill>
                  <a:schemeClr val="dk2"/>
                </a:solidFill>
                <a:latin typeface="Carme"/>
                <a:ea typeface="Carme"/>
                <a:cs typeface="Carme"/>
                <a:sym typeface="Carme"/>
              </a:rPr>
              <a:t>PSYCHOANALYTIC / PSYCHODYNAMIC </a:t>
            </a:r>
            <a:br>
              <a:rPr lang="en-US" sz="4800" b="1" i="0" u="none" strike="noStrike" cap="none">
                <a:solidFill>
                  <a:schemeClr val="dk2"/>
                </a:solidFill>
                <a:latin typeface="Carme"/>
                <a:ea typeface="Carme"/>
                <a:cs typeface="Carme"/>
                <a:sym typeface="Carme"/>
              </a:rPr>
            </a:br>
            <a:r>
              <a:rPr lang="en-US" sz="4000" b="1" i="0" u="none" strike="noStrike" cap="none">
                <a:solidFill>
                  <a:schemeClr val="dk2"/>
                </a:solidFill>
                <a:latin typeface="Carme"/>
                <a:ea typeface="Carme"/>
                <a:cs typeface="Carme"/>
                <a:sym typeface="Carme"/>
              </a:rPr>
              <a:t>– </a:t>
            </a:r>
            <a:r>
              <a:rPr lang="en-US" sz="4000" b="0" i="1" u="none" strike="noStrike" cap="none">
                <a:solidFill>
                  <a:schemeClr val="dk2"/>
                </a:solidFill>
                <a:latin typeface="Carme"/>
                <a:ea typeface="Carme"/>
                <a:cs typeface="Carme"/>
                <a:sym typeface="Carme"/>
              </a:rPr>
              <a:t>point behind you</a:t>
            </a:r>
            <a:r>
              <a:rPr lang="en-US" sz="4000" b="0" i="0" u="none" strike="noStrike" cap="none">
                <a:solidFill>
                  <a:schemeClr val="dk2"/>
                </a:solidFill>
                <a:latin typeface="Carme"/>
                <a:ea typeface="Carme"/>
                <a:cs typeface="Carme"/>
                <a:sym typeface="Carme"/>
              </a:rPr>
              <a:t> -- way back </a:t>
            </a:r>
            <a:r>
              <a:rPr lang="en-US" sz="4000" b="0" i="0" u="none" strike="noStrike" cap="none">
                <a:solidFill>
                  <a:schemeClr val="dk2"/>
                </a:solidFill>
                <a:latin typeface="Garamond"/>
                <a:ea typeface="Garamond"/>
                <a:cs typeface="Garamond"/>
                <a:sym typeface="Garamond"/>
              </a:rPr>
              <a:t/>
            </a:r>
            <a:br>
              <a:rPr lang="en-US" sz="4000" b="0" i="0" u="none" strike="noStrike" cap="none">
                <a:solidFill>
                  <a:schemeClr val="dk2"/>
                </a:solidFill>
                <a:latin typeface="Garamond"/>
                <a:ea typeface="Garamond"/>
                <a:cs typeface="Garamond"/>
                <a:sym typeface="Garamond"/>
              </a:rPr>
            </a:br>
            <a:endParaRPr lang="en-US" sz="4000" b="0" i="0" u="none" strike="noStrike" cap="none">
              <a:solidFill>
                <a:schemeClr val="dk2"/>
              </a:solidFill>
              <a:latin typeface="Garamond"/>
              <a:ea typeface="Garamond"/>
              <a:cs typeface="Garamond"/>
              <a:sym typeface="Garamond"/>
            </a:endParaRPr>
          </a:p>
        </p:txBody>
      </p:sp>
      <p:sp>
        <p:nvSpPr>
          <p:cNvPr id="210" name="Shape 210"/>
          <p:cNvSpPr txBox="1">
            <a:spLocks noGrp="1"/>
          </p:cNvSpPr>
          <p:nvPr>
            <p:ph type="body" idx="4294967295"/>
          </p:nvPr>
        </p:nvSpPr>
        <p:spPr>
          <a:xfrm>
            <a:off x="381000" y="5410200"/>
            <a:ext cx="8229600" cy="10667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“My </a:t>
            </a:r>
            <a:r>
              <a:rPr lang="en-US" sz="3200" b="0" i="0" u="sng">
                <a:solidFill>
                  <a:schemeClr val="dk1"/>
                </a:solidFill>
                <a:latin typeface="Carme"/>
                <a:ea typeface="Carme"/>
                <a:cs typeface="Carme"/>
                <a:sym typeface="Carme"/>
              </a:rPr>
              <a:t>past</a:t>
            </a:r>
            <a:r>
              <a:rPr lang="en-US" sz="3200" b="0" i="0" u="none">
                <a:solidFill>
                  <a:schemeClr val="dk1"/>
                </a:solidFill>
                <a:latin typeface="Carme"/>
                <a:ea typeface="Carme"/>
                <a:cs typeface="Carme"/>
                <a:sym typeface="Carme"/>
              </a:rPr>
              <a:t>, my </a:t>
            </a:r>
            <a:r>
              <a:rPr lang="en-US" sz="3200" b="0" i="0" u="sng">
                <a:solidFill>
                  <a:schemeClr val="dk1"/>
                </a:solidFill>
                <a:latin typeface="Carme"/>
                <a:ea typeface="Carme"/>
                <a:cs typeface="Carme"/>
                <a:sym typeface="Carme"/>
              </a:rPr>
              <a:t>unconscious</a:t>
            </a:r>
            <a:r>
              <a:rPr lang="en-US" sz="3200" b="0" i="0" u="none">
                <a:solidFill>
                  <a:schemeClr val="dk1"/>
                </a:solidFill>
                <a:latin typeface="Carme"/>
                <a:ea typeface="Carme"/>
                <a:cs typeface="Carme"/>
                <a:sym typeface="Carme"/>
              </a:rPr>
              <a:t>, determines my behavior”</a:t>
            </a:r>
            <a:r>
              <a:rPr lang="en-US" sz="3200" b="1" i="0" u="none">
                <a:solidFill>
                  <a:schemeClr val="dk1"/>
                </a:solidFill>
                <a:latin typeface="Garamond"/>
                <a:ea typeface="Garamond"/>
                <a:cs typeface="Garamond"/>
                <a:sym typeface="Garamond"/>
              </a:rPr>
              <a:t/>
            </a:r>
            <a:br>
              <a:rPr lang="en-US" sz="3200" b="1" i="0" u="none">
                <a:solidFill>
                  <a:schemeClr val="dk1"/>
                </a:solidFill>
                <a:latin typeface="Garamond"/>
                <a:ea typeface="Garamond"/>
                <a:cs typeface="Garamond"/>
                <a:sym typeface="Garamond"/>
              </a:rPr>
            </a:br>
            <a:endParaRPr lang="en-US" sz="3200" b="1" i="0" u="none">
              <a:solidFill>
                <a:schemeClr val="dk1"/>
              </a:solidFill>
              <a:latin typeface="Garamond"/>
              <a:ea typeface="Garamond"/>
              <a:cs typeface="Garamond"/>
              <a:sym typeface="Garamond"/>
            </a:endParaRPr>
          </a:p>
        </p:txBody>
      </p:sp>
      <p:pic>
        <p:nvPicPr>
          <p:cNvPr id="211" name="Shape 211" descr="psychoanalaytic"/>
          <p:cNvPicPr preferRelativeResize="0"/>
          <p:nvPr/>
        </p:nvPicPr>
        <p:blipFill rotWithShape="1">
          <a:blip r:embed="rId3">
            <a:alphaModFix/>
          </a:blip>
          <a:srcRect/>
          <a:stretch/>
        </p:blipFill>
        <p:spPr>
          <a:xfrm>
            <a:off x="2438400" y="2514600"/>
            <a:ext cx="3890961" cy="259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500"/>
                                        <p:tgtEl>
                                          <p:spTgt spid="2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Cognitivist Perspective</a:t>
            </a:r>
          </a:p>
        </p:txBody>
      </p:sp>
      <p:sp>
        <p:nvSpPr>
          <p:cNvPr id="217" name="Shape 217"/>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Focuses on how we think (or encode information)</a:t>
            </a:r>
          </a:p>
          <a:p>
            <a:pPr marL="342900" marR="0" lvl="0" indent="-342900" algn="l" rtl="0">
              <a:lnSpc>
                <a:spcPct val="90000"/>
              </a:lnSpc>
              <a:spcBef>
                <a:spcPts val="52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How do we see the world?</a:t>
            </a:r>
          </a:p>
          <a:p>
            <a:pPr marL="342900" marR="0" lvl="0" indent="-342900" algn="l" rtl="0">
              <a:lnSpc>
                <a:spcPct val="90000"/>
              </a:lnSpc>
              <a:spcBef>
                <a:spcPts val="52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How did we learn to act to sad or happy events?</a:t>
            </a:r>
          </a:p>
          <a:p>
            <a:pPr marL="342900" marR="0" lvl="0" indent="-342900" algn="l" rtl="0">
              <a:lnSpc>
                <a:spcPct val="90000"/>
              </a:lnSpc>
              <a:spcBef>
                <a:spcPts val="52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Cognitive Therapist attempt to change the way you think.</a:t>
            </a:r>
          </a:p>
          <a:p>
            <a:pPr marL="342900" marR="0" lvl="0" indent="-342900" algn="l" rtl="0">
              <a:spcBef>
                <a:spcPts val="520"/>
              </a:spcBef>
              <a:spcAft>
                <a:spcPts val="0"/>
              </a:spcAft>
              <a:buClr>
                <a:schemeClr val="dk1"/>
              </a:buClr>
              <a:buSzPct val="100000"/>
              <a:buFont typeface="Carme"/>
              <a:buNone/>
            </a:pPr>
            <a:endParaRPr sz="2600" b="0" i="0" u="none">
              <a:solidFill>
                <a:schemeClr val="dk1"/>
              </a:solidFill>
              <a:latin typeface="Carme"/>
              <a:ea typeface="Carme"/>
              <a:cs typeface="Carme"/>
              <a:sym typeface="Carme"/>
            </a:endParaRPr>
          </a:p>
        </p:txBody>
      </p:sp>
      <p:pic>
        <p:nvPicPr>
          <p:cNvPr id="218" name="Shape 218" descr="college_student_talking_to_girl_at_party_hg_clr"/>
          <p:cNvPicPr preferRelativeResize="0">
            <a:picLocks noGrp="1"/>
          </p:cNvPicPr>
          <p:nvPr>
            <p:ph type="body" idx="2"/>
          </p:nvPr>
        </p:nvPicPr>
        <p:blipFill rotWithShape="1">
          <a:blip r:embed="rId3">
            <a:alphaModFix/>
          </a:blip>
          <a:srcRect/>
          <a:stretch/>
        </p:blipFill>
        <p:spPr>
          <a:xfrm>
            <a:off x="4572000" y="762000"/>
            <a:ext cx="2017711" cy="2419350"/>
          </a:xfrm>
          <a:prstGeom prst="rect">
            <a:avLst/>
          </a:prstGeom>
          <a:noFill/>
          <a:ln>
            <a:noFill/>
          </a:ln>
        </p:spPr>
      </p:pic>
      <p:pic>
        <p:nvPicPr>
          <p:cNvPr id="219" name="Shape 219" descr="college_kid_rejected_hg_clr"/>
          <p:cNvPicPr preferRelativeResize="0"/>
          <p:nvPr/>
        </p:nvPicPr>
        <p:blipFill rotWithShape="1">
          <a:blip r:embed="rId4">
            <a:alphaModFix/>
          </a:blip>
          <a:srcRect/>
          <a:stretch/>
        </p:blipFill>
        <p:spPr>
          <a:xfrm>
            <a:off x="6705600" y="685800"/>
            <a:ext cx="2187574" cy="2187574"/>
          </a:xfrm>
          <a:prstGeom prst="rect">
            <a:avLst/>
          </a:prstGeom>
          <a:noFill/>
          <a:ln>
            <a:noFill/>
          </a:ln>
        </p:spPr>
      </p:pic>
      <p:pic>
        <p:nvPicPr>
          <p:cNvPr id="220" name="Shape 220" descr="heart_head_wink_hg_clr"/>
          <p:cNvPicPr preferRelativeResize="0"/>
          <p:nvPr/>
        </p:nvPicPr>
        <p:blipFill rotWithShape="1">
          <a:blip r:embed="rId5">
            <a:alphaModFix/>
          </a:blip>
          <a:srcRect/>
          <a:stretch/>
        </p:blipFill>
        <p:spPr>
          <a:xfrm>
            <a:off x="4191000" y="4267200"/>
            <a:ext cx="2133599" cy="1938336"/>
          </a:xfrm>
          <a:prstGeom prst="rect">
            <a:avLst/>
          </a:prstGeom>
          <a:noFill/>
          <a:ln>
            <a:noFill/>
          </a:ln>
        </p:spPr>
      </p:pic>
      <p:pic>
        <p:nvPicPr>
          <p:cNvPr id="221" name="Shape 221" descr="heart_head_sad_hg_clr"/>
          <p:cNvPicPr preferRelativeResize="0"/>
          <p:nvPr/>
        </p:nvPicPr>
        <p:blipFill rotWithShape="1">
          <a:blip r:embed="rId6">
            <a:alphaModFix/>
          </a:blip>
          <a:srcRect/>
          <a:stretch/>
        </p:blipFill>
        <p:spPr>
          <a:xfrm>
            <a:off x="6400800" y="4038600"/>
            <a:ext cx="2514599" cy="2284412"/>
          </a:xfrm>
          <a:prstGeom prst="rect">
            <a:avLst/>
          </a:prstGeom>
          <a:noFill/>
          <a:ln>
            <a:noFill/>
          </a:ln>
        </p:spPr>
      </p:pic>
      <p:sp>
        <p:nvSpPr>
          <p:cNvPr id="222" name="Shape 222"/>
          <p:cNvSpPr txBox="1"/>
          <p:nvPr/>
        </p:nvSpPr>
        <p:spPr>
          <a:xfrm>
            <a:off x="4724400" y="3200400"/>
            <a:ext cx="181768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You meet a girl…</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Hopes are high!!!</a:t>
            </a:r>
          </a:p>
        </p:txBody>
      </p:sp>
      <p:sp>
        <p:nvSpPr>
          <p:cNvPr id="223" name="Shape 223"/>
          <p:cNvSpPr txBox="1"/>
          <p:nvPr/>
        </p:nvSpPr>
        <p:spPr>
          <a:xfrm>
            <a:off x="6858000" y="2971800"/>
            <a:ext cx="1828800"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She rejects you…don’t even get digits.</a:t>
            </a:r>
          </a:p>
        </p:txBody>
      </p:sp>
      <p:sp>
        <p:nvSpPr>
          <p:cNvPr id="224" name="Shape 224"/>
          <p:cNvSpPr txBox="1"/>
          <p:nvPr/>
        </p:nvSpPr>
        <p:spPr>
          <a:xfrm>
            <a:off x="4800600" y="3886200"/>
            <a:ext cx="34512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How do you react to the rejection?</a:t>
            </a:r>
          </a:p>
        </p:txBody>
      </p:sp>
      <p:sp>
        <p:nvSpPr>
          <p:cNvPr id="225" name="Shape 225"/>
          <p:cNvSpPr txBox="1"/>
          <p:nvPr/>
        </p:nvSpPr>
        <p:spPr>
          <a:xfrm>
            <a:off x="3810000" y="5934075"/>
            <a:ext cx="2819400"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Some learned get back on the horse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And try again.</a:t>
            </a:r>
          </a:p>
        </p:txBody>
      </p:sp>
      <p:sp>
        <p:nvSpPr>
          <p:cNvPr id="226" name="Shape 226"/>
          <p:cNvSpPr txBox="1"/>
          <p:nvPr/>
        </p:nvSpPr>
        <p:spPr>
          <a:xfrm>
            <a:off x="6324600" y="5934075"/>
            <a:ext cx="2819400"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Some learned to give up and live a lonely life of solitude.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500"/>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500"/>
                                        <p:tgtEl>
                                          <p:spTgt spid="2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 calcmode="lin" valueType="num">
                                      <p:cBhvr additive="base">
                                        <p:cTn id="17" dur="500"/>
                                        <p:tgtEl>
                                          <p:spTgt spid="2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 calcmode="lin" valueType="num">
                                      <p:cBhvr additive="base">
                                        <p:cTn id="22" dur="500"/>
                                        <p:tgtEl>
                                          <p:spTgt spid="2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 calcmode="lin" valueType="num">
                                      <p:cBhvr additive="base">
                                        <p:cTn id="27" dur="500"/>
                                        <p:tgtEl>
                                          <p:spTgt spid="2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2">
                                            <p:txEl>
                                              <p:pRg st="0" end="0"/>
                                            </p:txEl>
                                          </p:spTgt>
                                        </p:tgtEl>
                                        <p:attrNameLst>
                                          <p:attrName>style.visibility</p:attrName>
                                        </p:attrNameLst>
                                      </p:cBhvr>
                                      <p:to>
                                        <p:strVal val="visible"/>
                                      </p:to>
                                    </p:set>
                                    <p:anim calcmode="lin" valueType="num">
                                      <p:cBhvr additive="base">
                                        <p:cTn id="3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2">
                                            <p:txEl>
                                              <p:pRg st="1" end="1"/>
                                            </p:txEl>
                                          </p:spTgt>
                                        </p:tgtEl>
                                        <p:attrNameLst>
                                          <p:attrName>style.visibility</p:attrName>
                                        </p:attrNameLst>
                                      </p:cBhvr>
                                      <p:to>
                                        <p:strVal val="visible"/>
                                      </p:to>
                                    </p:set>
                                    <p:anim calcmode="lin" valueType="num">
                                      <p:cBhvr additive="base">
                                        <p:cTn id="4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9"/>
                                        </p:tgtEl>
                                        <p:attrNameLst>
                                          <p:attrName>style.visibility</p:attrName>
                                        </p:attrNameLst>
                                      </p:cBhvr>
                                      <p:to>
                                        <p:strVal val="visible"/>
                                      </p:to>
                                    </p:set>
                                    <p:anim calcmode="lin" valueType="num">
                                      <p:cBhvr additive="base">
                                        <p:cTn id="47"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3">
                                            <p:txEl>
                                              <p:pRg st="0" end="0"/>
                                            </p:txEl>
                                          </p:spTgt>
                                        </p:tgtEl>
                                        <p:attrNameLst>
                                          <p:attrName>style.visibility</p:attrName>
                                        </p:attrNameLst>
                                      </p:cBhvr>
                                      <p:to>
                                        <p:strVal val="visible"/>
                                      </p:to>
                                    </p:set>
                                    <p:anim calcmode="lin" valueType="num">
                                      <p:cBhvr additive="base">
                                        <p:cTn id="52" dur="500"/>
                                        <p:tgtEl>
                                          <p:spTgt spid="2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24">
                                            <p:txEl>
                                              <p:pRg st="0" end="0"/>
                                            </p:txEl>
                                          </p:spTgt>
                                        </p:tgtEl>
                                        <p:attrNameLst>
                                          <p:attrName>style.visibility</p:attrName>
                                        </p:attrNameLst>
                                      </p:cBhvr>
                                      <p:to>
                                        <p:strVal val="visible"/>
                                      </p:to>
                                    </p:set>
                                    <p:anim calcmode="lin" valueType="num">
                                      <p:cBhvr additive="base">
                                        <p:cTn id="57" dur="500"/>
                                        <p:tgtEl>
                                          <p:spTgt spid="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25">
                                            <p:txEl>
                                              <p:pRg st="0" end="0"/>
                                            </p:txEl>
                                          </p:spTgt>
                                        </p:tgtEl>
                                        <p:attrNameLst>
                                          <p:attrName>style.visibility</p:attrName>
                                        </p:attrNameLst>
                                      </p:cBhvr>
                                      <p:to>
                                        <p:strVal val="visible"/>
                                      </p:to>
                                    </p:set>
                                    <p:anim calcmode="lin" valueType="num">
                                      <p:cBhvr additive="base">
                                        <p:cTn id="62" dur="500"/>
                                        <p:tgtEl>
                                          <p:spTgt spid="2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5">
                                            <p:txEl>
                                              <p:pRg st="1" end="1"/>
                                            </p:txEl>
                                          </p:spTgt>
                                        </p:tgtEl>
                                        <p:attrNameLst>
                                          <p:attrName>style.visibility</p:attrName>
                                        </p:attrNameLst>
                                      </p:cBhvr>
                                      <p:to>
                                        <p:strVal val="visible"/>
                                      </p:to>
                                    </p:set>
                                    <p:anim calcmode="lin" valueType="num">
                                      <p:cBhvr additive="base">
                                        <p:cTn id="67" dur="500"/>
                                        <p:tgtEl>
                                          <p:spTgt spid="2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20"/>
                                        </p:tgtEl>
                                        <p:attrNameLst>
                                          <p:attrName>style.visibility</p:attrName>
                                        </p:attrNameLst>
                                      </p:cBhvr>
                                      <p:to>
                                        <p:strVal val="visible"/>
                                      </p:to>
                                    </p:set>
                                    <p:anim calcmode="lin" valueType="num">
                                      <p:cBhvr additive="base">
                                        <p:cTn id="72"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6">
                                            <p:txEl>
                                              <p:pRg st="0" end="0"/>
                                            </p:txEl>
                                          </p:spTgt>
                                        </p:tgtEl>
                                        <p:attrNameLst>
                                          <p:attrName>style.visibility</p:attrName>
                                        </p:attrNameLst>
                                      </p:cBhvr>
                                      <p:to>
                                        <p:strVal val="visible"/>
                                      </p:to>
                                    </p:set>
                                    <p:anim calcmode="lin" valueType="num">
                                      <p:cBhvr additive="base">
                                        <p:cTn id="77" dur="500"/>
                                        <p:tgtEl>
                                          <p:spTgt spid="2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21"/>
                                        </p:tgtEl>
                                        <p:attrNameLst>
                                          <p:attrName>style.visibility</p:attrName>
                                        </p:attrNameLst>
                                      </p:cBhvr>
                                      <p:to>
                                        <p:strVal val="visible"/>
                                      </p:to>
                                    </p:set>
                                    <p:anim calcmode="lin" valueType="num">
                                      <p:cBhvr additive="base">
                                        <p:cTn id="82" dur="50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idx="4294967295"/>
          </p:nvPr>
        </p:nvSpPr>
        <p:spPr>
          <a:xfrm>
            <a:off x="533400" y="274637"/>
            <a:ext cx="8153399" cy="1630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strike="noStrike" cap="none">
                <a:solidFill>
                  <a:schemeClr val="dk2"/>
                </a:solidFill>
                <a:latin typeface="Carme"/>
                <a:ea typeface="Carme"/>
                <a:cs typeface="Carme"/>
                <a:sym typeface="Carme"/>
              </a:rPr>
              <a:t>COGNITIVIST</a:t>
            </a:r>
            <a:r>
              <a:rPr lang="en-US" sz="800" b="1" i="0" u="none" strike="noStrike" cap="none">
                <a:solidFill>
                  <a:schemeClr val="dk2"/>
                </a:solidFill>
                <a:latin typeface="Carme"/>
                <a:ea typeface="Carme"/>
                <a:cs typeface="Carme"/>
                <a:sym typeface="Carme"/>
              </a:rPr>
              <a:t/>
            </a:r>
            <a:br>
              <a:rPr lang="en-US" sz="800" b="1" i="0" u="none" strike="noStrike" cap="none">
                <a:solidFill>
                  <a:schemeClr val="dk2"/>
                </a:solidFill>
                <a:latin typeface="Carme"/>
                <a:ea typeface="Carme"/>
                <a:cs typeface="Carme"/>
                <a:sym typeface="Carme"/>
              </a:rPr>
            </a:br>
            <a:r>
              <a:rPr lang="en-US" sz="3600" b="1" i="0" u="none" strike="noStrike" cap="none">
                <a:solidFill>
                  <a:schemeClr val="dk2"/>
                </a:solidFill>
                <a:latin typeface="Carme"/>
                <a:ea typeface="Carme"/>
                <a:cs typeface="Carme"/>
                <a:sym typeface="Carme"/>
              </a:rPr>
              <a:t>– </a:t>
            </a:r>
            <a:r>
              <a:rPr lang="en-US" sz="3600" b="0" i="1" u="none" strike="noStrike" cap="none">
                <a:solidFill>
                  <a:schemeClr val="dk2"/>
                </a:solidFill>
                <a:latin typeface="Carme"/>
                <a:ea typeface="Carme"/>
                <a:cs typeface="Carme"/>
                <a:sym typeface="Carme"/>
              </a:rPr>
              <a:t>point to forehead</a:t>
            </a:r>
            <a:r>
              <a:rPr lang="en-US" sz="3600" b="0" i="0" u="none" strike="noStrike" cap="none">
                <a:solidFill>
                  <a:schemeClr val="dk2"/>
                </a:solidFill>
                <a:latin typeface="Carme"/>
                <a:ea typeface="Carme"/>
                <a:cs typeface="Carme"/>
                <a:sym typeface="Carme"/>
              </a:rPr>
              <a:t> </a:t>
            </a:r>
            <a:r>
              <a:rPr lang="en-US" sz="3600" b="0" i="0" u="none" strike="noStrike" cap="none">
                <a:solidFill>
                  <a:schemeClr val="dk2"/>
                </a:solidFill>
                <a:latin typeface="Garamond"/>
                <a:ea typeface="Garamond"/>
                <a:cs typeface="Garamond"/>
                <a:sym typeface="Garamond"/>
              </a:rPr>
              <a:t/>
            </a:r>
            <a:br>
              <a:rPr lang="en-US" sz="3600" b="0" i="0" u="none" strike="noStrike" cap="none">
                <a:solidFill>
                  <a:schemeClr val="dk2"/>
                </a:solidFill>
                <a:latin typeface="Garamond"/>
                <a:ea typeface="Garamond"/>
                <a:cs typeface="Garamond"/>
                <a:sym typeface="Garamond"/>
              </a:rPr>
            </a:br>
            <a:endParaRPr lang="en-US" sz="3600" b="0" i="0" u="none" strike="noStrike" cap="none">
              <a:solidFill>
                <a:schemeClr val="dk2"/>
              </a:solidFill>
              <a:latin typeface="Garamond"/>
              <a:ea typeface="Garamond"/>
              <a:cs typeface="Garamond"/>
              <a:sym typeface="Garamond"/>
            </a:endParaRPr>
          </a:p>
        </p:txBody>
      </p:sp>
      <p:sp>
        <p:nvSpPr>
          <p:cNvPr id="232" name="Shape 232"/>
          <p:cNvSpPr txBox="1">
            <a:spLocks noGrp="1"/>
          </p:cNvSpPr>
          <p:nvPr>
            <p:ph type="body" idx="4294967295"/>
          </p:nvPr>
        </p:nvSpPr>
        <p:spPr>
          <a:xfrm>
            <a:off x="381000" y="4922837"/>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“How I </a:t>
            </a:r>
            <a:r>
              <a:rPr lang="en-US" sz="3200" b="0" i="0" u="sng">
                <a:solidFill>
                  <a:schemeClr val="dk1"/>
                </a:solidFill>
                <a:latin typeface="Carme"/>
                <a:ea typeface="Carme"/>
                <a:cs typeface="Carme"/>
                <a:sym typeface="Carme"/>
              </a:rPr>
              <a:t>think</a:t>
            </a:r>
            <a:r>
              <a:rPr lang="en-US" sz="3200" b="0" i="0" u="none">
                <a:solidFill>
                  <a:schemeClr val="dk1"/>
                </a:solidFill>
                <a:latin typeface="Carme"/>
                <a:ea typeface="Carme"/>
                <a:cs typeface="Carme"/>
                <a:sym typeface="Carme"/>
              </a:rPr>
              <a:t> determines my behavior”</a:t>
            </a:r>
            <a:r>
              <a:rPr lang="en-US" sz="3200" b="1" i="0" u="none">
                <a:solidFill>
                  <a:schemeClr val="dk1"/>
                </a:solidFill>
                <a:latin typeface="Garamond"/>
                <a:ea typeface="Garamond"/>
                <a:cs typeface="Garamond"/>
                <a:sym typeface="Garamond"/>
              </a:rPr>
              <a:t/>
            </a:r>
            <a:br>
              <a:rPr lang="en-US" sz="3200" b="1" i="0" u="none">
                <a:solidFill>
                  <a:schemeClr val="dk1"/>
                </a:solidFill>
                <a:latin typeface="Garamond"/>
                <a:ea typeface="Garamond"/>
                <a:cs typeface="Garamond"/>
                <a:sym typeface="Garamond"/>
              </a:rPr>
            </a:br>
            <a:endParaRPr lang="en-US" sz="3200" b="1" i="0" u="none">
              <a:solidFill>
                <a:schemeClr val="dk1"/>
              </a:solidFill>
              <a:latin typeface="Garamond"/>
              <a:ea typeface="Garamond"/>
              <a:cs typeface="Garamond"/>
              <a:sym typeface="Garamond"/>
            </a:endParaRPr>
          </a:p>
        </p:txBody>
      </p:sp>
      <p:pic>
        <p:nvPicPr>
          <p:cNvPr id="233" name="Shape 233" descr="cognitive"/>
          <p:cNvPicPr preferRelativeResize="0"/>
          <p:nvPr/>
        </p:nvPicPr>
        <p:blipFill rotWithShape="1">
          <a:blip r:embed="rId3">
            <a:alphaModFix/>
          </a:blip>
          <a:srcRect/>
          <a:stretch/>
        </p:blipFill>
        <p:spPr>
          <a:xfrm>
            <a:off x="2517775" y="1828800"/>
            <a:ext cx="3881436" cy="259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 calcmode="lin" valueType="num">
                                      <p:cBhvr additive="base">
                                        <p:cTn id="7" dur="500"/>
                                        <p:tgtEl>
                                          <p:spTgt spid="2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Humanistic Perspective</a:t>
            </a:r>
          </a:p>
        </p:txBody>
      </p:sp>
      <p:sp>
        <p:nvSpPr>
          <p:cNvPr id="239" name="Shape 239"/>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omic Sans MS"/>
              <a:buChar char="•"/>
            </a:pPr>
            <a:r>
              <a:rPr lang="en-US" sz="2600" b="0" i="0" u="none" dirty="0">
                <a:solidFill>
                  <a:schemeClr val="dk1"/>
                </a:solidFill>
                <a:latin typeface="Comic Sans MS"/>
                <a:ea typeface="Comic Sans MS"/>
                <a:cs typeface="Comic Sans MS"/>
                <a:sym typeface="Comic Sans MS"/>
              </a:rPr>
              <a:t>Peaked in the late </a:t>
            </a:r>
            <a:r>
              <a:rPr lang="en-US" sz="2600" b="0" i="0" u="none" dirty="0" smtClean="0">
                <a:solidFill>
                  <a:schemeClr val="dk1"/>
                </a:solidFill>
                <a:latin typeface="Comic Sans MS"/>
                <a:ea typeface="Comic Sans MS"/>
                <a:cs typeface="Comic Sans MS"/>
                <a:sym typeface="Comic Sans MS"/>
              </a:rPr>
              <a:t>1960’s </a:t>
            </a:r>
            <a:r>
              <a:rPr lang="en-US" sz="2600" b="0" i="0" u="none" dirty="0">
                <a:solidFill>
                  <a:schemeClr val="dk1"/>
                </a:solidFill>
                <a:latin typeface="Comic Sans MS"/>
                <a:ea typeface="Comic Sans MS"/>
                <a:cs typeface="Comic Sans MS"/>
                <a:sym typeface="Comic Sans MS"/>
              </a:rPr>
              <a:t>and 70’s….so it focused on spirituality and free will.</a:t>
            </a:r>
          </a:p>
          <a:p>
            <a:pPr marL="342900" marR="0" lvl="0" indent="-342900" algn="l" rtl="0">
              <a:lnSpc>
                <a:spcPct val="80000"/>
              </a:lnSpc>
              <a:spcBef>
                <a:spcPts val="520"/>
              </a:spcBef>
              <a:spcAft>
                <a:spcPts val="0"/>
              </a:spcAft>
              <a:buClr>
                <a:schemeClr val="dk1"/>
              </a:buClr>
              <a:buSzPct val="100000"/>
              <a:buFont typeface="Comic Sans MS"/>
              <a:buChar char="•"/>
            </a:pPr>
            <a:r>
              <a:rPr lang="en-US" sz="2600" b="0" i="0" u="none" dirty="0">
                <a:solidFill>
                  <a:schemeClr val="dk1"/>
                </a:solidFill>
                <a:latin typeface="Comic Sans MS"/>
                <a:ea typeface="Comic Sans MS"/>
                <a:cs typeface="Comic Sans MS"/>
                <a:sym typeface="Comic Sans MS"/>
              </a:rPr>
              <a:t>We have to strive to be the best we can be “self-actualization”.</a:t>
            </a:r>
          </a:p>
          <a:p>
            <a:pPr marL="342900" marR="0" lvl="0" indent="-342900" algn="l" rtl="0">
              <a:lnSpc>
                <a:spcPct val="80000"/>
              </a:lnSpc>
              <a:spcBef>
                <a:spcPts val="520"/>
              </a:spcBef>
              <a:spcAft>
                <a:spcPts val="0"/>
              </a:spcAft>
              <a:buClr>
                <a:schemeClr val="dk1"/>
              </a:buClr>
              <a:buSzPct val="100000"/>
              <a:buFont typeface="Comic Sans MS"/>
              <a:buChar char="•"/>
            </a:pPr>
            <a:r>
              <a:rPr lang="en-US" sz="2600" b="0" i="0" u="none" dirty="0">
                <a:solidFill>
                  <a:schemeClr val="dk1"/>
                </a:solidFill>
                <a:latin typeface="Comic Sans MS"/>
                <a:ea typeface="Comic Sans MS"/>
                <a:cs typeface="Comic Sans MS"/>
                <a:sym typeface="Comic Sans MS"/>
              </a:rPr>
              <a:t>Happiness is defined by the distance between our “self-concept” and “ideal self”.</a:t>
            </a:r>
          </a:p>
        </p:txBody>
      </p:sp>
      <p:pic>
        <p:nvPicPr>
          <p:cNvPr id="240" name="Shape 240" descr="hippie_smoking_hg_clr.gif"/>
          <p:cNvPicPr preferRelativeResize="0">
            <a:picLocks noGrp="1"/>
          </p:cNvPicPr>
          <p:nvPr>
            <p:ph type="body" idx="2"/>
          </p:nvPr>
        </p:nvPicPr>
        <p:blipFill rotWithShape="1">
          <a:blip r:embed="rId3">
            <a:alphaModFix/>
          </a:blip>
          <a:srcRect/>
          <a:stretch/>
        </p:blipFill>
        <p:spPr>
          <a:xfrm>
            <a:off x="5000625" y="2195511"/>
            <a:ext cx="3333750" cy="333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 calcmode="lin" valueType="num">
                                      <p:cBhvr additive="base">
                                        <p:cTn id="7" dur="500"/>
                                        <p:tgtEl>
                                          <p:spTgt spid="2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 calcmode="lin" valueType="num">
                                      <p:cBhvr additive="base">
                                        <p:cTn id="12" dur="500"/>
                                        <p:tgtEl>
                                          <p:spTgt spid="2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 calcmode="lin" valueType="num">
                                      <p:cBhvr additive="base">
                                        <p:cTn id="17" dur="500"/>
                                        <p:tgtEl>
                                          <p:spTgt spid="2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idx="4294967295"/>
          </p:nvPr>
        </p:nvSpPr>
        <p:spPr>
          <a:xfrm>
            <a:off x="457200" y="274637"/>
            <a:ext cx="8229600" cy="14779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strike="noStrike" cap="none">
                <a:solidFill>
                  <a:schemeClr val="dk2"/>
                </a:solidFill>
                <a:latin typeface="Carme"/>
                <a:ea typeface="Carme"/>
                <a:cs typeface="Carme"/>
                <a:sym typeface="Carme"/>
              </a:rPr>
              <a:t>HUMANISTIC</a:t>
            </a:r>
            <a:r>
              <a:rPr lang="en-US" sz="800" b="1" i="0" u="none" strike="noStrike" cap="none">
                <a:solidFill>
                  <a:schemeClr val="dk2"/>
                </a:solidFill>
                <a:latin typeface="Carme"/>
                <a:ea typeface="Carme"/>
                <a:cs typeface="Carme"/>
                <a:sym typeface="Carme"/>
              </a:rPr>
              <a:t/>
            </a:r>
            <a:br>
              <a:rPr lang="en-US" sz="800" b="1" i="0" u="none" strike="noStrike" cap="none">
                <a:solidFill>
                  <a:schemeClr val="dk2"/>
                </a:solidFill>
                <a:latin typeface="Carme"/>
                <a:ea typeface="Carme"/>
                <a:cs typeface="Carme"/>
                <a:sym typeface="Carme"/>
              </a:rPr>
            </a:br>
            <a:r>
              <a:rPr lang="en-US" sz="800" b="1" i="0" u="none" strike="noStrike" cap="none">
                <a:solidFill>
                  <a:schemeClr val="dk2"/>
                </a:solidFill>
                <a:latin typeface="Carme"/>
                <a:ea typeface="Carme"/>
                <a:cs typeface="Carme"/>
                <a:sym typeface="Carme"/>
              </a:rPr>
              <a:t> </a:t>
            </a:r>
            <a:r>
              <a:rPr lang="en-US" sz="3600" b="1" i="0" u="none" strike="noStrike" cap="none">
                <a:solidFill>
                  <a:schemeClr val="dk2"/>
                </a:solidFill>
                <a:latin typeface="Carme"/>
                <a:ea typeface="Carme"/>
                <a:cs typeface="Carme"/>
                <a:sym typeface="Carme"/>
              </a:rPr>
              <a:t>– </a:t>
            </a:r>
            <a:r>
              <a:rPr lang="en-US" sz="3600" b="0" i="1" u="none" strike="noStrike" cap="none">
                <a:solidFill>
                  <a:schemeClr val="dk2"/>
                </a:solidFill>
                <a:latin typeface="Carme"/>
                <a:ea typeface="Carme"/>
                <a:cs typeface="Carme"/>
                <a:sym typeface="Carme"/>
              </a:rPr>
              <a:t>point to self</a:t>
            </a:r>
            <a:r>
              <a:rPr lang="en-US" sz="3600" b="0" i="0" u="none" strike="noStrike" cap="none">
                <a:solidFill>
                  <a:schemeClr val="dk2"/>
                </a:solidFill>
                <a:latin typeface="Carme"/>
                <a:ea typeface="Carme"/>
                <a:cs typeface="Carme"/>
                <a:sym typeface="Carme"/>
              </a:rPr>
              <a:t> </a:t>
            </a:r>
            <a:r>
              <a:rPr lang="en-US" sz="3600" b="0" i="0" u="none" strike="noStrike" cap="none">
                <a:solidFill>
                  <a:schemeClr val="dk2"/>
                </a:solidFill>
                <a:latin typeface="Garamond"/>
                <a:ea typeface="Garamond"/>
                <a:cs typeface="Garamond"/>
                <a:sym typeface="Garamond"/>
              </a:rPr>
              <a:t/>
            </a:r>
            <a:br>
              <a:rPr lang="en-US" sz="3600" b="0" i="0" u="none" strike="noStrike" cap="none">
                <a:solidFill>
                  <a:schemeClr val="dk2"/>
                </a:solidFill>
                <a:latin typeface="Garamond"/>
                <a:ea typeface="Garamond"/>
                <a:cs typeface="Garamond"/>
                <a:sym typeface="Garamond"/>
              </a:rPr>
            </a:br>
            <a:endParaRPr lang="en-US" sz="3600" b="0" i="0" u="none" strike="noStrike" cap="none">
              <a:solidFill>
                <a:schemeClr val="dk2"/>
              </a:solidFill>
              <a:latin typeface="Garamond"/>
              <a:ea typeface="Garamond"/>
              <a:cs typeface="Garamond"/>
              <a:sym typeface="Garamond"/>
            </a:endParaRPr>
          </a:p>
        </p:txBody>
      </p:sp>
      <p:sp>
        <p:nvSpPr>
          <p:cNvPr id="246" name="Shape 246"/>
          <p:cNvSpPr txBox="1">
            <a:spLocks noGrp="1"/>
          </p:cNvSpPr>
          <p:nvPr>
            <p:ph type="body" idx="4294967295"/>
          </p:nvPr>
        </p:nvSpPr>
        <p:spPr>
          <a:xfrm>
            <a:off x="457200" y="5380037"/>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a:t>
            </a:r>
            <a:r>
              <a:rPr lang="en-US" sz="3200" b="1" i="0" u="none">
                <a:solidFill>
                  <a:schemeClr val="dk1"/>
                </a:solidFill>
                <a:latin typeface="Carme"/>
                <a:ea typeface="Carme"/>
                <a:cs typeface="Carme"/>
                <a:sym typeface="Carme"/>
              </a:rPr>
              <a:t>I</a:t>
            </a:r>
            <a:r>
              <a:rPr lang="en-US" sz="3200" b="0" i="0" u="none">
                <a:solidFill>
                  <a:schemeClr val="dk1"/>
                </a:solidFill>
                <a:latin typeface="Carme"/>
                <a:ea typeface="Carme"/>
                <a:cs typeface="Carme"/>
                <a:sym typeface="Carme"/>
              </a:rPr>
              <a:t> choose how </a:t>
            </a:r>
            <a:r>
              <a:rPr lang="en-US" sz="3200" b="1" i="0" u="none">
                <a:solidFill>
                  <a:schemeClr val="dk1"/>
                </a:solidFill>
                <a:latin typeface="Carme"/>
                <a:ea typeface="Carme"/>
                <a:cs typeface="Carme"/>
                <a:sym typeface="Carme"/>
              </a:rPr>
              <a:t>I</a:t>
            </a:r>
            <a:r>
              <a:rPr lang="en-US" sz="3200" b="0" i="0" u="none">
                <a:solidFill>
                  <a:schemeClr val="dk1"/>
                </a:solidFill>
                <a:latin typeface="Carme"/>
                <a:ea typeface="Carme"/>
                <a:cs typeface="Carme"/>
                <a:sym typeface="Carme"/>
              </a:rPr>
              <a:t> behave, and this helps me reach my potential.”</a:t>
            </a:r>
            <a:r>
              <a:rPr lang="en-US" sz="3200" b="1" i="0" u="none">
                <a:solidFill>
                  <a:schemeClr val="dk1"/>
                </a:solidFill>
                <a:latin typeface="Garamond"/>
                <a:ea typeface="Garamond"/>
                <a:cs typeface="Garamond"/>
                <a:sym typeface="Garamond"/>
              </a:rPr>
              <a:t/>
            </a:r>
            <a:br>
              <a:rPr lang="en-US" sz="3200" b="1" i="0" u="none">
                <a:solidFill>
                  <a:schemeClr val="dk1"/>
                </a:solidFill>
                <a:latin typeface="Garamond"/>
                <a:ea typeface="Garamond"/>
                <a:cs typeface="Garamond"/>
                <a:sym typeface="Garamond"/>
              </a:rPr>
            </a:br>
            <a:endParaRPr lang="en-US" sz="3200" b="1" i="0" u="none">
              <a:solidFill>
                <a:schemeClr val="dk1"/>
              </a:solidFill>
              <a:latin typeface="Garamond"/>
              <a:ea typeface="Garamond"/>
              <a:cs typeface="Garamond"/>
              <a:sym typeface="Garamond"/>
            </a:endParaRPr>
          </a:p>
        </p:txBody>
      </p:sp>
      <p:pic>
        <p:nvPicPr>
          <p:cNvPr id="247" name="Shape 247" descr="humanist"/>
          <p:cNvPicPr preferRelativeResize="0"/>
          <p:nvPr/>
        </p:nvPicPr>
        <p:blipFill rotWithShape="1">
          <a:blip r:embed="rId3">
            <a:alphaModFix/>
          </a:blip>
          <a:srcRect r="20324"/>
          <a:stretch/>
        </p:blipFill>
        <p:spPr>
          <a:xfrm>
            <a:off x="2743200" y="1676400"/>
            <a:ext cx="3733800" cy="3124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500"/>
                                        <p:tgtEl>
                                          <p:spTgt spid="24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000" b="0" i="0" u="none" strike="noStrike" cap="none">
                <a:solidFill>
                  <a:schemeClr val="dk2"/>
                </a:solidFill>
                <a:latin typeface="Comic Sans MS"/>
                <a:ea typeface="Comic Sans MS"/>
                <a:cs typeface="Comic Sans MS"/>
                <a:sym typeface="Comic Sans MS"/>
              </a:rPr>
              <a:t>Biological (Neuroscience) Perspective</a:t>
            </a:r>
          </a:p>
        </p:txBody>
      </p:sp>
      <p:sp>
        <p:nvSpPr>
          <p:cNvPr id="253" name="Shape 253"/>
          <p:cNvSpPr txBox="1">
            <a:spLocks noGrp="1"/>
          </p:cNvSpPr>
          <p:nvPr>
            <p:ph type="body" idx="1"/>
          </p:nvPr>
        </p:nvSpPr>
        <p:spPr>
          <a:xfrm>
            <a:off x="0" y="1524000"/>
            <a:ext cx="6324600" cy="2514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rme"/>
              <a:buChar char="•"/>
            </a:pPr>
            <a:r>
              <a:rPr lang="en-US" sz="2800" b="0" i="0" u="none">
                <a:solidFill>
                  <a:schemeClr val="dk1"/>
                </a:solidFill>
                <a:latin typeface="Carme"/>
                <a:ea typeface="Carme"/>
                <a:cs typeface="Carme"/>
                <a:sym typeface="Carme"/>
              </a:rPr>
              <a:t>All of your feelings and behaviors have an organic root.</a:t>
            </a:r>
          </a:p>
          <a:p>
            <a:pPr marL="342900" marR="0" lvl="0" indent="-342900" algn="l" rtl="0">
              <a:lnSpc>
                <a:spcPct val="100000"/>
              </a:lnSpc>
              <a:spcBef>
                <a:spcPts val="560"/>
              </a:spcBef>
              <a:spcAft>
                <a:spcPts val="0"/>
              </a:spcAft>
              <a:buClr>
                <a:schemeClr val="dk1"/>
              </a:buClr>
              <a:buSzPct val="100000"/>
              <a:buFont typeface="Carme"/>
              <a:buChar char="•"/>
            </a:pPr>
            <a:r>
              <a:rPr lang="en-US" sz="2800" b="0" i="0" u="none">
                <a:solidFill>
                  <a:schemeClr val="dk1"/>
                </a:solidFill>
                <a:latin typeface="Carme"/>
                <a:ea typeface="Carme"/>
                <a:cs typeface="Carme"/>
                <a:sym typeface="Carme"/>
              </a:rPr>
              <a:t>In other words, they come from your brain, body chemistry, neurotransmitters, etc…</a:t>
            </a:r>
          </a:p>
          <a:p>
            <a:pPr marL="342900" marR="0" lvl="0" indent="-342900" algn="l" rtl="0">
              <a:spcBef>
                <a:spcPts val="560"/>
              </a:spcBef>
              <a:spcAft>
                <a:spcPts val="0"/>
              </a:spcAft>
              <a:buClr>
                <a:schemeClr val="dk1"/>
              </a:buClr>
              <a:buSzPct val="100000"/>
              <a:buFont typeface="Carme"/>
              <a:buNone/>
            </a:pPr>
            <a:endParaRPr sz="2800" b="0" i="0" u="none">
              <a:solidFill>
                <a:schemeClr val="dk1"/>
              </a:solidFill>
              <a:latin typeface="Carme"/>
              <a:ea typeface="Carme"/>
              <a:cs typeface="Carme"/>
              <a:sym typeface="Carme"/>
            </a:endParaRPr>
          </a:p>
        </p:txBody>
      </p:sp>
      <p:sp>
        <p:nvSpPr>
          <p:cNvPr id="254" name="Shape 254"/>
          <p:cNvSpPr txBox="1"/>
          <p:nvPr/>
        </p:nvSpPr>
        <p:spPr>
          <a:xfrm>
            <a:off x="304800" y="4343400"/>
            <a:ext cx="4572000" cy="1754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Let us imagine for a second that you are waiting to hear from a college you want to go to. You are not able to sleep, you start to gain weight, your skin blemishes, you start to partake in vices. What is the biological explanation?</a:t>
            </a:r>
          </a:p>
        </p:txBody>
      </p:sp>
      <p:pic>
        <p:nvPicPr>
          <p:cNvPr id="255" name="Shape 255" descr="cartoon_brain_floating_preserved_hg_clr.gif"/>
          <p:cNvPicPr preferRelativeResize="0"/>
          <p:nvPr/>
        </p:nvPicPr>
        <p:blipFill rotWithShape="1">
          <a:blip r:embed="rId3">
            <a:alphaModFix/>
          </a:blip>
          <a:srcRect/>
          <a:stretch/>
        </p:blipFill>
        <p:spPr>
          <a:xfrm>
            <a:off x="5943600" y="1371600"/>
            <a:ext cx="3333750" cy="3333750"/>
          </a:xfrm>
          <a:prstGeom prst="rect">
            <a:avLst/>
          </a:prstGeom>
          <a:noFill/>
          <a:ln>
            <a:noFill/>
          </a:ln>
        </p:spPr>
      </p:pic>
      <p:pic>
        <p:nvPicPr>
          <p:cNvPr id="256" name="Shape 256" descr="http://www.inkity.com/catalog/img/4/1939/1.jpg"/>
          <p:cNvPicPr preferRelativeResize="0"/>
          <p:nvPr/>
        </p:nvPicPr>
        <p:blipFill rotWithShape="1">
          <a:blip r:embed="rId4">
            <a:alphaModFix/>
          </a:blip>
          <a:srcRect/>
          <a:stretch/>
        </p:blipFill>
        <p:spPr>
          <a:xfrm>
            <a:off x="5029200" y="4800600"/>
            <a:ext cx="3200399" cy="1400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 calcmode="lin" valueType="num">
                                      <p:cBhvr additive="base">
                                        <p:cTn id="12" dur="500"/>
                                        <p:tgtEl>
                                          <p:spTgt spid="2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fade">
                                      <p:cBhvr>
                                        <p:cTn id="1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History of Psychology</a:t>
            </a:r>
          </a:p>
        </p:txBody>
      </p:sp>
      <p:sp>
        <p:nvSpPr>
          <p:cNvPr id="101" name="Shape 101"/>
          <p:cNvSpPr txBox="1">
            <a:spLocks noGrp="1"/>
          </p:cNvSpPr>
          <p:nvPr>
            <p:ph type="body" idx="1"/>
          </p:nvPr>
        </p:nvSpPr>
        <p:spPr>
          <a:xfrm>
            <a:off x="533400" y="1295400"/>
            <a:ext cx="8229600" cy="3276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3000" b="0" i="0" u="none">
                <a:solidFill>
                  <a:schemeClr val="dk1"/>
                </a:solidFill>
                <a:latin typeface="Comic Sans MS"/>
                <a:ea typeface="Comic Sans MS"/>
                <a:cs typeface="Comic Sans MS"/>
                <a:sym typeface="Comic Sans MS"/>
              </a:rPr>
              <a:t>Although the science of psychology started in the late 1800’s, the concept has been around a lot longer.</a:t>
            </a:r>
          </a:p>
          <a:p>
            <a:pPr marL="342900" marR="0" lvl="0" indent="-342900" algn="l" rtl="0">
              <a:lnSpc>
                <a:spcPct val="90000"/>
              </a:lnSpc>
              <a:spcBef>
                <a:spcPts val="600"/>
              </a:spcBef>
              <a:spcAft>
                <a:spcPts val="0"/>
              </a:spcAft>
              <a:buClr>
                <a:schemeClr val="dk1"/>
              </a:buClr>
              <a:buSzPct val="100000"/>
              <a:buFont typeface="Comic Sans MS"/>
              <a:buChar char="•"/>
            </a:pPr>
            <a:r>
              <a:rPr lang="en-US" sz="3000" b="0" i="0" u="none">
                <a:solidFill>
                  <a:schemeClr val="dk1"/>
                </a:solidFill>
                <a:latin typeface="Comic Sans MS"/>
                <a:ea typeface="Comic Sans MS"/>
                <a:cs typeface="Comic Sans MS"/>
                <a:sym typeface="Comic Sans MS"/>
              </a:rPr>
              <a:t>There was evidence of trephination (cutting holes into a skull to let evil spirits out) back in the stone age.</a:t>
            </a:r>
          </a:p>
          <a:p>
            <a:pPr marL="342900" marR="0" lvl="0" indent="-342900" algn="l" rtl="0">
              <a:lnSpc>
                <a:spcPct val="90000"/>
              </a:lnSpc>
              <a:spcBef>
                <a:spcPts val="600"/>
              </a:spcBef>
              <a:spcAft>
                <a:spcPts val="0"/>
              </a:spcAft>
              <a:buClr>
                <a:schemeClr val="dk1"/>
              </a:buClr>
              <a:buSzPct val="25000"/>
              <a:buFont typeface="Comic Sans MS"/>
              <a:buNone/>
            </a:pPr>
            <a:r>
              <a:rPr lang="en-US" sz="3000" b="0" i="0" u="none">
                <a:solidFill>
                  <a:schemeClr val="dk1"/>
                </a:solidFill>
                <a:latin typeface="Comic Sans MS"/>
                <a:ea typeface="Comic Sans MS"/>
                <a:cs typeface="Comic Sans MS"/>
                <a:sym typeface="Comic Sans MS"/>
              </a:rPr>
              <a:t> </a:t>
            </a:r>
          </a:p>
        </p:txBody>
      </p:sp>
      <p:pic>
        <p:nvPicPr>
          <p:cNvPr id="102" name="Shape 102" descr="trephin.jpg"/>
          <p:cNvPicPr preferRelativeResize="0"/>
          <p:nvPr/>
        </p:nvPicPr>
        <p:blipFill rotWithShape="1">
          <a:blip r:embed="rId3">
            <a:alphaModFix/>
          </a:blip>
          <a:srcRect/>
          <a:stretch/>
        </p:blipFill>
        <p:spPr>
          <a:xfrm>
            <a:off x="838200" y="4038600"/>
            <a:ext cx="3048000" cy="2005012"/>
          </a:xfrm>
          <a:prstGeom prst="rect">
            <a:avLst/>
          </a:prstGeom>
          <a:noFill/>
          <a:ln>
            <a:noFill/>
          </a:ln>
        </p:spPr>
      </p:pic>
      <p:pic>
        <p:nvPicPr>
          <p:cNvPr id="103" name="Shape 103" descr="trephined.jpg"/>
          <p:cNvPicPr preferRelativeResize="0"/>
          <p:nvPr/>
        </p:nvPicPr>
        <p:blipFill rotWithShape="1">
          <a:blip r:embed="rId4">
            <a:alphaModFix/>
          </a:blip>
          <a:srcRect/>
          <a:stretch/>
        </p:blipFill>
        <p:spPr>
          <a:xfrm>
            <a:off x="6019800" y="3962400"/>
            <a:ext cx="1600199" cy="2205037"/>
          </a:xfrm>
          <a:prstGeom prst="rect">
            <a:avLst/>
          </a:prstGeom>
          <a:noFill/>
          <a:ln>
            <a:noFill/>
          </a:ln>
        </p:spPr>
      </p:pic>
      <p:sp>
        <p:nvSpPr>
          <p:cNvPr id="104" name="Shape 104"/>
          <p:cNvSpPr txBox="1"/>
          <p:nvPr/>
        </p:nvSpPr>
        <p:spPr>
          <a:xfrm>
            <a:off x="3124200" y="6324600"/>
            <a:ext cx="3503611"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It was like a bad SAW movie!!!!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500"/>
                                        <p:tgtEl>
                                          <p:spTgt spid="10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
                                            <p:txEl>
                                              <p:pRg st="0" end="0"/>
                                            </p:txEl>
                                          </p:spTgt>
                                        </p:tgtEl>
                                        <p:attrNameLst>
                                          <p:attrName>style.visibility</p:attrName>
                                        </p:attrNameLst>
                                      </p:cBhvr>
                                      <p:to>
                                        <p:strVal val="visible"/>
                                      </p:to>
                                    </p:set>
                                    <p:anim calcmode="lin" valueType="num">
                                      <p:cBhvr additive="base">
                                        <p:cTn id="32" dur="500"/>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idx="4294967295"/>
          </p:nvPr>
        </p:nvSpPr>
        <p:spPr>
          <a:xfrm>
            <a:off x="457200" y="457200"/>
            <a:ext cx="8229600" cy="1630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800" b="1" i="0" u="none" strike="noStrike" cap="none">
                <a:solidFill>
                  <a:schemeClr val="dk2"/>
                </a:solidFill>
                <a:latin typeface="Carme"/>
                <a:ea typeface="Carme"/>
                <a:cs typeface="Carme"/>
                <a:sym typeface="Carme"/>
              </a:rPr>
              <a:t>NEUROSCIENCE /BIOLOGICAL</a:t>
            </a:r>
            <a:br>
              <a:rPr lang="en-US" sz="4800" b="1" i="0" u="none" strike="noStrike" cap="none">
                <a:solidFill>
                  <a:schemeClr val="dk2"/>
                </a:solidFill>
                <a:latin typeface="Carme"/>
                <a:ea typeface="Carme"/>
                <a:cs typeface="Carme"/>
                <a:sym typeface="Carme"/>
              </a:rPr>
            </a:br>
            <a:r>
              <a:rPr lang="en-US" sz="3600" b="1" i="0" u="none" strike="noStrike" cap="none">
                <a:solidFill>
                  <a:schemeClr val="dk2"/>
                </a:solidFill>
                <a:latin typeface="Carme"/>
                <a:ea typeface="Carme"/>
                <a:cs typeface="Carme"/>
                <a:sym typeface="Carme"/>
              </a:rPr>
              <a:t>-</a:t>
            </a:r>
            <a:r>
              <a:rPr lang="en-US" sz="3600" b="0" i="1" u="none" strike="noStrike" cap="none">
                <a:solidFill>
                  <a:schemeClr val="dk2"/>
                </a:solidFill>
                <a:latin typeface="Carme"/>
                <a:ea typeface="Carme"/>
                <a:cs typeface="Carme"/>
                <a:sym typeface="Carme"/>
              </a:rPr>
              <a:t>pinky finger</a:t>
            </a:r>
            <a:r>
              <a:rPr lang="en-US" sz="3600" b="0" i="0" u="none" strike="noStrike" cap="none">
                <a:solidFill>
                  <a:schemeClr val="dk2"/>
                </a:solidFill>
                <a:latin typeface="Garamond"/>
                <a:ea typeface="Garamond"/>
                <a:cs typeface="Garamond"/>
                <a:sym typeface="Garamond"/>
              </a:rPr>
              <a:t/>
            </a:r>
            <a:br>
              <a:rPr lang="en-US" sz="3600" b="0" i="0" u="none" strike="noStrike" cap="none">
                <a:solidFill>
                  <a:schemeClr val="dk2"/>
                </a:solidFill>
                <a:latin typeface="Garamond"/>
                <a:ea typeface="Garamond"/>
                <a:cs typeface="Garamond"/>
                <a:sym typeface="Garamond"/>
              </a:rPr>
            </a:br>
            <a:endParaRPr lang="en-US" sz="3600" b="0" i="0" u="none" strike="noStrike" cap="none">
              <a:solidFill>
                <a:schemeClr val="dk2"/>
              </a:solidFill>
              <a:latin typeface="Garamond"/>
              <a:ea typeface="Garamond"/>
              <a:cs typeface="Garamond"/>
              <a:sym typeface="Garamond"/>
            </a:endParaRPr>
          </a:p>
        </p:txBody>
      </p:sp>
      <p:sp>
        <p:nvSpPr>
          <p:cNvPr id="262" name="Shape 262"/>
          <p:cNvSpPr txBox="1">
            <a:spLocks noGrp="1"/>
          </p:cNvSpPr>
          <p:nvPr>
            <p:ph type="body" idx="4294967295"/>
          </p:nvPr>
        </p:nvSpPr>
        <p:spPr>
          <a:xfrm>
            <a:off x="533400" y="4953000"/>
            <a:ext cx="8229600" cy="1752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My </a:t>
            </a:r>
            <a:r>
              <a:rPr lang="en-US" sz="3200" b="0" i="0" u="sng">
                <a:solidFill>
                  <a:schemeClr val="dk1"/>
                </a:solidFill>
                <a:latin typeface="Carme"/>
                <a:ea typeface="Carme"/>
                <a:cs typeface="Carme"/>
                <a:sym typeface="Carme"/>
              </a:rPr>
              <a:t>brain, genes, nervous system and hormones</a:t>
            </a:r>
            <a:r>
              <a:rPr lang="en-US" sz="3200" b="0" i="0" u="none">
                <a:solidFill>
                  <a:schemeClr val="dk1"/>
                </a:solidFill>
                <a:latin typeface="Carme"/>
                <a:ea typeface="Carme"/>
                <a:cs typeface="Carme"/>
                <a:sym typeface="Carme"/>
              </a:rPr>
              <a:t>… determine my behavior.</a:t>
            </a:r>
          </a:p>
        </p:txBody>
      </p:sp>
      <p:pic>
        <p:nvPicPr>
          <p:cNvPr id="263" name="Shape 263" descr="IMG_0027.JPG"/>
          <p:cNvPicPr preferRelativeResize="0"/>
          <p:nvPr/>
        </p:nvPicPr>
        <p:blipFill rotWithShape="1">
          <a:blip r:embed="rId3">
            <a:alphaModFix/>
          </a:blip>
          <a:srcRect/>
          <a:stretch/>
        </p:blipFill>
        <p:spPr>
          <a:xfrm>
            <a:off x="2743200" y="2076450"/>
            <a:ext cx="3632199" cy="2724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base">
                                        <p:cTn id="7" dur="500"/>
                                        <p:tgtEl>
                                          <p:spTgt spid="2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Behavioral Perspective</a:t>
            </a:r>
          </a:p>
        </p:txBody>
      </p:sp>
      <p:sp>
        <p:nvSpPr>
          <p:cNvPr id="269" name="Shape 269"/>
          <p:cNvSpPr txBox="1">
            <a:spLocks noGrp="1"/>
          </p:cNvSpPr>
          <p:nvPr>
            <p:ph type="body" idx="1"/>
          </p:nvPr>
        </p:nvSpPr>
        <p:spPr>
          <a:xfrm>
            <a:off x="4648200" y="1600200"/>
            <a:ext cx="41148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600" b="0" i="0" u="none">
                <a:solidFill>
                  <a:schemeClr val="dk1"/>
                </a:solidFill>
                <a:latin typeface="Comic Sans MS"/>
                <a:ea typeface="Comic Sans MS"/>
                <a:cs typeface="Comic Sans MS"/>
                <a:sym typeface="Comic Sans MS"/>
              </a:rPr>
              <a:t>Focuses on observable behaviors while putting feelings to the side.</a:t>
            </a:r>
          </a:p>
          <a:p>
            <a:pPr marL="342900" marR="0" lvl="0" indent="-342900" algn="l" rtl="0">
              <a:lnSpc>
                <a:spcPct val="100000"/>
              </a:lnSpc>
              <a:spcBef>
                <a:spcPts val="520"/>
              </a:spcBef>
              <a:spcAft>
                <a:spcPts val="0"/>
              </a:spcAft>
              <a:buClr>
                <a:schemeClr val="dk1"/>
              </a:buClr>
              <a:buSzPct val="100000"/>
              <a:buFont typeface="Comic Sans MS"/>
              <a:buChar char="•"/>
            </a:pPr>
            <a:r>
              <a:rPr lang="en-US" sz="2600" b="0" i="0" u="none">
                <a:solidFill>
                  <a:schemeClr val="dk1"/>
                </a:solidFill>
                <a:latin typeface="Comic Sans MS"/>
                <a:ea typeface="Comic Sans MS"/>
                <a:cs typeface="Comic Sans MS"/>
                <a:sym typeface="Comic Sans MS"/>
              </a:rPr>
              <a:t>We behave in ways because we have been conditioned to do so.</a:t>
            </a:r>
          </a:p>
          <a:p>
            <a:pPr marL="342900" marR="0" lvl="0" indent="-342900" algn="l" rtl="0">
              <a:lnSpc>
                <a:spcPct val="100000"/>
              </a:lnSpc>
              <a:spcBef>
                <a:spcPts val="520"/>
              </a:spcBef>
              <a:spcAft>
                <a:spcPts val="0"/>
              </a:spcAft>
              <a:buClr>
                <a:schemeClr val="dk1"/>
              </a:buClr>
              <a:buSzPct val="100000"/>
              <a:buFont typeface="Comic Sans MS"/>
              <a:buChar char="•"/>
            </a:pPr>
            <a:r>
              <a:rPr lang="en-US" sz="2600" b="0" i="0" u="none">
                <a:solidFill>
                  <a:schemeClr val="dk1"/>
                </a:solidFill>
                <a:latin typeface="Comic Sans MS"/>
                <a:ea typeface="Comic Sans MS"/>
                <a:cs typeface="Comic Sans MS"/>
                <a:sym typeface="Comic Sans MS"/>
              </a:rPr>
              <a:t>To change behaviors, we have to recondition the client.</a:t>
            </a:r>
          </a:p>
        </p:txBody>
      </p:sp>
      <p:pic>
        <p:nvPicPr>
          <p:cNvPr id="270" name="Shape 270" descr="binge_eater_funnel_hg_clr.gif"/>
          <p:cNvPicPr preferRelativeResize="0"/>
          <p:nvPr/>
        </p:nvPicPr>
        <p:blipFill rotWithShape="1">
          <a:blip r:embed="rId3">
            <a:alphaModFix/>
          </a:blip>
          <a:srcRect/>
          <a:stretch/>
        </p:blipFill>
        <p:spPr>
          <a:xfrm>
            <a:off x="36511" y="1219200"/>
            <a:ext cx="1868487" cy="1946275"/>
          </a:xfrm>
          <a:prstGeom prst="rect">
            <a:avLst/>
          </a:prstGeom>
          <a:noFill/>
          <a:ln>
            <a:noFill/>
          </a:ln>
        </p:spPr>
      </p:pic>
      <p:pic>
        <p:nvPicPr>
          <p:cNvPr id="271" name="Shape 271" descr="run_man_fat_thin_hg_clr.gif"/>
          <p:cNvPicPr preferRelativeResize="0"/>
          <p:nvPr/>
        </p:nvPicPr>
        <p:blipFill rotWithShape="1">
          <a:blip r:embed="rId4">
            <a:alphaModFix/>
          </a:blip>
          <a:srcRect/>
          <a:stretch/>
        </p:blipFill>
        <p:spPr>
          <a:xfrm>
            <a:off x="228600" y="4038600"/>
            <a:ext cx="1852611" cy="2819400"/>
          </a:xfrm>
          <a:prstGeom prst="rect">
            <a:avLst/>
          </a:prstGeom>
          <a:noFill/>
          <a:ln>
            <a:noFill/>
          </a:ln>
        </p:spPr>
      </p:pic>
      <p:sp>
        <p:nvSpPr>
          <p:cNvPr id="272" name="Shape 272"/>
          <p:cNvSpPr txBox="1"/>
          <p:nvPr/>
        </p:nvSpPr>
        <p:spPr>
          <a:xfrm>
            <a:off x="2667000" y="1219200"/>
            <a:ext cx="2057400"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Pretend that you fail psychology class.  You become depressed. In turn, you begin to binge and gain weight.</a:t>
            </a:r>
          </a:p>
        </p:txBody>
      </p:sp>
      <p:sp>
        <p:nvSpPr>
          <p:cNvPr id="273" name="Shape 273"/>
          <p:cNvSpPr txBox="1"/>
          <p:nvPr/>
        </p:nvSpPr>
        <p:spPr>
          <a:xfrm>
            <a:off x="914400" y="3429000"/>
            <a:ext cx="23622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What do you think a behaviorist may do? </a:t>
            </a:r>
          </a:p>
        </p:txBody>
      </p:sp>
      <p:sp>
        <p:nvSpPr>
          <p:cNvPr id="274" name="Shape 274"/>
          <p:cNvSpPr txBox="1"/>
          <p:nvPr/>
        </p:nvSpPr>
        <p:spPr>
          <a:xfrm>
            <a:off x="1981200" y="4191000"/>
            <a:ext cx="29717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They would probably ignore the fact that you are depressed and just focus on your overeating.</a:t>
            </a:r>
          </a:p>
        </p:txBody>
      </p:sp>
      <p:sp>
        <p:nvSpPr>
          <p:cNvPr id="275" name="Shape 275"/>
          <p:cNvSpPr txBox="1"/>
          <p:nvPr/>
        </p:nvSpPr>
        <p:spPr>
          <a:xfrm>
            <a:off x="1981200" y="5562600"/>
            <a:ext cx="6361111"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Maybe make you run a mile every time you eat over 2000 calories.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 calcmode="lin" valueType="num">
                                      <p:cBhvr additive="base">
                                        <p:cTn id="7" dur="500"/>
                                        <p:tgtEl>
                                          <p:spTgt spid="2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 calcmode="lin" valueType="num">
                                      <p:cBhvr additive="base">
                                        <p:cTn id="12" dur="500"/>
                                        <p:tgtEl>
                                          <p:spTgt spid="2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 calcmode="lin" valueType="num">
                                      <p:cBhvr additive="base">
                                        <p:cTn id="17" dur="500"/>
                                        <p:tgtEl>
                                          <p:spTgt spid="2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2">
                                            <p:txEl>
                                              <p:pRg st="0" end="0"/>
                                            </p:txEl>
                                          </p:spTgt>
                                        </p:tgtEl>
                                        <p:attrNameLst>
                                          <p:attrName>style.visibility</p:attrName>
                                        </p:attrNameLst>
                                      </p:cBhvr>
                                      <p:to>
                                        <p:strVal val="visible"/>
                                      </p:to>
                                    </p:set>
                                    <p:anim calcmode="lin" valueType="num">
                                      <p:cBhvr additive="base">
                                        <p:cTn id="22" dur="500"/>
                                        <p:tgtEl>
                                          <p:spTgt spid="2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0"/>
                                        </p:tgtEl>
                                        <p:attrNameLst>
                                          <p:attrName>style.visibility</p:attrName>
                                        </p:attrNameLst>
                                      </p:cBhvr>
                                      <p:to>
                                        <p:strVal val="visible"/>
                                      </p:to>
                                    </p:set>
                                    <p:anim calcmode="lin" valueType="num">
                                      <p:cBhvr additive="base">
                                        <p:cTn id="27" dur="500"/>
                                        <p:tgtEl>
                                          <p:spTgt spid="27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3">
                                            <p:txEl>
                                              <p:pRg st="0" end="0"/>
                                            </p:txEl>
                                          </p:spTgt>
                                        </p:tgtEl>
                                        <p:attrNameLst>
                                          <p:attrName>style.visibility</p:attrName>
                                        </p:attrNameLst>
                                      </p:cBhvr>
                                      <p:to>
                                        <p:strVal val="visible"/>
                                      </p:to>
                                    </p:set>
                                    <p:anim calcmode="lin" valueType="num">
                                      <p:cBhvr additive="base">
                                        <p:cTn id="32" dur="500"/>
                                        <p:tgtEl>
                                          <p:spTgt spid="2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0" end="0"/>
                                            </p:txEl>
                                          </p:spTgt>
                                        </p:tgtEl>
                                        <p:attrNameLst>
                                          <p:attrName>style.visibility</p:attrName>
                                        </p:attrNameLst>
                                      </p:cBhvr>
                                      <p:to>
                                        <p:strVal val="visible"/>
                                      </p:to>
                                    </p:set>
                                    <p:anim calcmode="lin" valueType="num">
                                      <p:cBhvr additive="base">
                                        <p:cTn id="3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5">
                                            <p:txEl>
                                              <p:pRg st="0" end="0"/>
                                            </p:txEl>
                                          </p:spTgt>
                                        </p:tgtEl>
                                        <p:attrNameLst>
                                          <p:attrName>style.visibility</p:attrName>
                                        </p:attrNameLst>
                                      </p:cBhvr>
                                      <p:to>
                                        <p:strVal val="visible"/>
                                      </p:to>
                                    </p:set>
                                    <p:anim calcmode="lin" valueType="num">
                                      <p:cBhvr additive="base">
                                        <p:cTn id="42" dur="500"/>
                                        <p:tgtEl>
                                          <p:spTgt spid="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1"/>
                                        </p:tgtEl>
                                        <p:attrNameLst>
                                          <p:attrName>style.visibility</p:attrName>
                                        </p:attrNameLst>
                                      </p:cBhvr>
                                      <p:to>
                                        <p:strVal val="visible"/>
                                      </p:to>
                                    </p:set>
                                    <p:anim calcmode="lin" valueType="num">
                                      <p:cBhvr additive="base">
                                        <p:cTn id="47" dur="5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idx="4294967295"/>
          </p:nvPr>
        </p:nvSpPr>
        <p:spPr>
          <a:xfrm>
            <a:off x="457200" y="274637"/>
            <a:ext cx="8229600" cy="1554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strike="noStrike" cap="none">
                <a:solidFill>
                  <a:schemeClr val="dk2"/>
                </a:solidFill>
                <a:latin typeface="Carme"/>
                <a:ea typeface="Carme"/>
                <a:cs typeface="Carme"/>
                <a:sym typeface="Carme"/>
              </a:rPr>
              <a:t>BEHAVIORAL</a:t>
            </a:r>
            <a:r>
              <a:rPr lang="en-US" sz="800" b="1" i="0" u="none" strike="noStrike" cap="none">
                <a:solidFill>
                  <a:schemeClr val="dk2"/>
                </a:solidFill>
                <a:latin typeface="Carme"/>
                <a:ea typeface="Carme"/>
                <a:cs typeface="Carme"/>
                <a:sym typeface="Carme"/>
              </a:rPr>
              <a:t/>
            </a:r>
            <a:br>
              <a:rPr lang="en-US" sz="800" b="1" i="0" u="none" strike="noStrike" cap="none">
                <a:solidFill>
                  <a:schemeClr val="dk2"/>
                </a:solidFill>
                <a:latin typeface="Carme"/>
                <a:ea typeface="Carme"/>
                <a:cs typeface="Carme"/>
                <a:sym typeface="Carme"/>
              </a:rPr>
            </a:br>
            <a:r>
              <a:rPr lang="en-US" sz="800" b="1" i="0" u="none" strike="noStrike" cap="none">
                <a:solidFill>
                  <a:schemeClr val="dk2"/>
                </a:solidFill>
                <a:latin typeface="Carme"/>
                <a:ea typeface="Carme"/>
                <a:cs typeface="Carme"/>
                <a:sym typeface="Carme"/>
              </a:rPr>
              <a:t> </a:t>
            </a:r>
            <a:r>
              <a:rPr lang="en-US" sz="3600" b="1" i="0" u="none" strike="noStrike" cap="none">
                <a:solidFill>
                  <a:schemeClr val="dk2"/>
                </a:solidFill>
                <a:latin typeface="Carme"/>
                <a:ea typeface="Carme"/>
                <a:cs typeface="Carme"/>
                <a:sym typeface="Carme"/>
              </a:rPr>
              <a:t>– </a:t>
            </a:r>
            <a:r>
              <a:rPr lang="en-US" sz="3600" b="0" i="1" u="none" strike="noStrike" cap="none">
                <a:solidFill>
                  <a:schemeClr val="dk2"/>
                </a:solidFill>
                <a:latin typeface="Carme"/>
                <a:ea typeface="Carme"/>
                <a:cs typeface="Carme"/>
                <a:sym typeface="Carme"/>
              </a:rPr>
              <a:t>middle finger</a:t>
            </a:r>
            <a:r>
              <a:rPr lang="en-US" sz="3600" b="0" i="0" u="none" strike="noStrike" cap="none">
                <a:solidFill>
                  <a:schemeClr val="dk2"/>
                </a:solidFill>
                <a:latin typeface="Garamond"/>
                <a:ea typeface="Garamond"/>
                <a:cs typeface="Garamond"/>
                <a:sym typeface="Garamond"/>
              </a:rPr>
              <a:t/>
            </a:r>
            <a:br>
              <a:rPr lang="en-US" sz="3600" b="0" i="0" u="none" strike="noStrike" cap="none">
                <a:solidFill>
                  <a:schemeClr val="dk2"/>
                </a:solidFill>
                <a:latin typeface="Garamond"/>
                <a:ea typeface="Garamond"/>
                <a:cs typeface="Garamond"/>
                <a:sym typeface="Garamond"/>
              </a:rPr>
            </a:br>
            <a:endParaRPr lang="en-US" sz="3600" b="0" i="0" u="none" strike="noStrike" cap="none">
              <a:solidFill>
                <a:schemeClr val="dk2"/>
              </a:solidFill>
              <a:latin typeface="Garamond"/>
              <a:ea typeface="Garamond"/>
              <a:cs typeface="Garamond"/>
              <a:sym typeface="Garamond"/>
            </a:endParaRPr>
          </a:p>
        </p:txBody>
      </p:sp>
      <p:sp>
        <p:nvSpPr>
          <p:cNvPr id="281" name="Shape 281"/>
          <p:cNvSpPr txBox="1">
            <a:spLocks noGrp="1"/>
          </p:cNvSpPr>
          <p:nvPr>
            <p:ph type="body" idx="4294967295"/>
          </p:nvPr>
        </p:nvSpPr>
        <p:spPr>
          <a:xfrm>
            <a:off x="457200" y="4770437"/>
            <a:ext cx="8229600" cy="3535362"/>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“My </a:t>
            </a:r>
            <a:r>
              <a:rPr lang="en-US" sz="3200" b="0" i="0" u="sng">
                <a:solidFill>
                  <a:schemeClr val="dk1"/>
                </a:solidFill>
                <a:latin typeface="Carme"/>
                <a:ea typeface="Carme"/>
                <a:cs typeface="Carme"/>
                <a:sym typeface="Carme"/>
              </a:rPr>
              <a:t>observable</a:t>
            </a:r>
            <a:r>
              <a:rPr lang="en-US" sz="3200" b="0" i="0" u="none">
                <a:solidFill>
                  <a:schemeClr val="dk1"/>
                </a:solidFill>
                <a:latin typeface="Carme"/>
                <a:ea typeface="Carme"/>
                <a:cs typeface="Carme"/>
                <a:sym typeface="Carme"/>
              </a:rPr>
              <a:t> behaviors are </a:t>
            </a:r>
            <a:r>
              <a:rPr lang="en-US" sz="3200" b="0" i="0" u="sng">
                <a:solidFill>
                  <a:schemeClr val="dk1"/>
                </a:solidFill>
                <a:latin typeface="Carme"/>
                <a:ea typeface="Carme"/>
                <a:cs typeface="Carme"/>
                <a:sym typeface="Carme"/>
              </a:rPr>
              <a:t>reinforced</a:t>
            </a:r>
            <a:r>
              <a:rPr lang="en-US" sz="3200" b="0" i="0" u="none">
                <a:solidFill>
                  <a:schemeClr val="dk1"/>
                </a:solidFill>
                <a:latin typeface="Carme"/>
                <a:ea typeface="Carme"/>
                <a:cs typeface="Carme"/>
                <a:sym typeface="Carme"/>
              </a:rPr>
              <a:t> or </a:t>
            </a:r>
            <a:r>
              <a:rPr lang="en-US" sz="3200" b="0" i="0" u="sng">
                <a:solidFill>
                  <a:schemeClr val="dk1"/>
                </a:solidFill>
                <a:latin typeface="Carme"/>
                <a:ea typeface="Carme"/>
                <a:cs typeface="Carme"/>
                <a:sym typeface="Carme"/>
              </a:rPr>
              <a:t>punished,</a:t>
            </a:r>
            <a:r>
              <a:rPr lang="en-US" sz="3200" b="0" i="0" u="none">
                <a:solidFill>
                  <a:schemeClr val="dk1"/>
                </a:solidFill>
                <a:latin typeface="Carme"/>
                <a:ea typeface="Carme"/>
                <a:cs typeface="Carme"/>
                <a:sym typeface="Carme"/>
              </a:rPr>
              <a:t> and this is what determines my behavior.”</a:t>
            </a:r>
            <a:r>
              <a:rPr lang="en-US" sz="3200" b="1" i="0" u="none">
                <a:solidFill>
                  <a:schemeClr val="dk1"/>
                </a:solidFill>
                <a:latin typeface="Garamond"/>
                <a:ea typeface="Garamond"/>
                <a:cs typeface="Garamond"/>
                <a:sym typeface="Garamond"/>
              </a:rPr>
              <a:t/>
            </a:r>
            <a:br>
              <a:rPr lang="en-US" sz="3200" b="1" i="0" u="none">
                <a:solidFill>
                  <a:schemeClr val="dk1"/>
                </a:solidFill>
                <a:latin typeface="Garamond"/>
                <a:ea typeface="Garamond"/>
                <a:cs typeface="Garamond"/>
                <a:sym typeface="Garamond"/>
              </a:rPr>
            </a:br>
            <a:endParaRPr lang="en-US" sz="3200" b="1" i="0" u="none">
              <a:solidFill>
                <a:schemeClr val="dk1"/>
              </a:solidFill>
              <a:latin typeface="Garamond"/>
              <a:ea typeface="Garamond"/>
              <a:cs typeface="Garamond"/>
              <a:sym typeface="Garamond"/>
            </a:endParaRPr>
          </a:p>
        </p:txBody>
      </p:sp>
      <p:pic>
        <p:nvPicPr>
          <p:cNvPr id="282" name="Shape 282" descr="behavioral"/>
          <p:cNvPicPr preferRelativeResize="0"/>
          <p:nvPr/>
        </p:nvPicPr>
        <p:blipFill rotWithShape="1">
          <a:blip r:embed="rId3">
            <a:alphaModFix/>
          </a:blip>
          <a:srcRect r="28538"/>
          <a:stretch/>
        </p:blipFill>
        <p:spPr>
          <a:xfrm>
            <a:off x="2743200" y="1524000"/>
            <a:ext cx="3352799" cy="3124199"/>
          </a:xfrm>
          <a:prstGeom prst="rect">
            <a:avLst/>
          </a:prstGeom>
          <a:noFill/>
          <a:ln>
            <a:noFill/>
          </a:ln>
        </p:spPr>
      </p:pic>
      <p:sp>
        <p:nvSpPr>
          <p:cNvPr id="283" name="Shape 283"/>
          <p:cNvSpPr txBox="1"/>
          <p:nvPr/>
        </p:nvSpPr>
        <p:spPr>
          <a:xfrm>
            <a:off x="3429000" y="2819400"/>
            <a:ext cx="152399" cy="457200"/>
          </a:xfrm>
          <a:prstGeom prst="rect">
            <a:avLst/>
          </a:prstGeom>
          <a:gradFill>
            <a:gsLst>
              <a:gs pos="0">
                <a:srgbClr val="AFE0E4"/>
              </a:gs>
              <a:gs pos="19999">
                <a:srgbClr val="AFDEE2"/>
              </a:gs>
              <a:gs pos="100000">
                <a:srgbClr val="85AAAD"/>
              </a:gs>
            </a:gsLst>
            <a:lin ang="5400000" scaled="0"/>
          </a:gradFill>
          <a:ln w="9525" cap="flat" cmpd="sng">
            <a:solidFill>
              <a:srgbClr val="B6DCDF"/>
            </a:solidFill>
            <a:prstDash val="solid"/>
            <a:miter/>
            <a:headEnd type="none" w="med" len="med"/>
            <a:tailEnd type="none" w="med" len="med"/>
          </a:ln>
          <a:effectLst>
            <a:outerShdw blurRad="63500" dist="23000" dir="5400000">
              <a:srgbClr val="808080">
                <a:alpha val="34901"/>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Socio-Cultural Perspective</a:t>
            </a:r>
          </a:p>
        </p:txBody>
      </p:sp>
      <p:sp>
        <p:nvSpPr>
          <p:cNvPr id="289" name="Shape 289"/>
          <p:cNvSpPr txBox="1">
            <a:spLocks noGrp="1"/>
          </p:cNvSpPr>
          <p:nvPr>
            <p:ph type="body" idx="1"/>
          </p:nvPr>
        </p:nvSpPr>
        <p:spPr>
          <a:xfrm>
            <a:off x="4876800" y="1524000"/>
            <a:ext cx="40385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Says that much of your behavior and your feelings are dictated by the culture you live in.</a:t>
            </a:r>
          </a:p>
          <a:p>
            <a:pPr marL="342900" marR="0" lvl="0" indent="-342900" algn="l" rtl="0">
              <a:lnSpc>
                <a:spcPct val="90000"/>
              </a:lnSpc>
              <a:spcBef>
                <a:spcPts val="52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Some cultures kiss each other when greeting, some just bow.</a:t>
            </a:r>
          </a:p>
          <a:p>
            <a:pPr marL="342900" marR="0" lvl="0" indent="-342900" algn="l" rtl="0">
              <a:lnSpc>
                <a:spcPct val="90000"/>
              </a:lnSpc>
              <a:spcBef>
                <a:spcPts val="520"/>
              </a:spcBef>
              <a:spcAft>
                <a:spcPts val="0"/>
              </a:spcAft>
              <a:buClr>
                <a:schemeClr val="dk1"/>
              </a:buClr>
              <a:buSzPct val="100000"/>
              <a:buFont typeface="Carme"/>
              <a:buChar char="•"/>
            </a:pPr>
            <a:r>
              <a:rPr lang="en-US" sz="2600" b="0" i="0" u="none">
                <a:solidFill>
                  <a:schemeClr val="dk1"/>
                </a:solidFill>
                <a:latin typeface="Carme"/>
                <a:ea typeface="Carme"/>
                <a:cs typeface="Carme"/>
                <a:sym typeface="Carme"/>
              </a:rPr>
              <a:t>Does your culture place value on individual or the group?</a:t>
            </a:r>
          </a:p>
        </p:txBody>
      </p:sp>
      <p:pic>
        <p:nvPicPr>
          <p:cNvPr id="290" name="Shape 290" descr="boweachother.gif"/>
          <p:cNvPicPr preferRelativeResize="0"/>
          <p:nvPr/>
        </p:nvPicPr>
        <p:blipFill rotWithShape="1">
          <a:blip r:embed="rId3">
            <a:alphaModFix/>
          </a:blip>
          <a:srcRect/>
          <a:stretch/>
        </p:blipFill>
        <p:spPr>
          <a:xfrm>
            <a:off x="228600" y="914400"/>
            <a:ext cx="3028949" cy="3028949"/>
          </a:xfrm>
          <a:prstGeom prst="rect">
            <a:avLst/>
          </a:prstGeom>
          <a:noFill/>
          <a:ln>
            <a:noFill/>
          </a:ln>
        </p:spPr>
      </p:pic>
      <p:pic>
        <p:nvPicPr>
          <p:cNvPr id="291" name="Shape 291" descr="teen_girl_receiving_kiss_cheek_hg_clr.gif"/>
          <p:cNvPicPr preferRelativeResize="0"/>
          <p:nvPr/>
        </p:nvPicPr>
        <p:blipFill rotWithShape="1">
          <a:blip r:embed="rId4">
            <a:alphaModFix/>
          </a:blip>
          <a:srcRect/>
          <a:stretch/>
        </p:blipFill>
        <p:spPr>
          <a:xfrm>
            <a:off x="3124200" y="1371600"/>
            <a:ext cx="2144712" cy="2800349"/>
          </a:xfrm>
          <a:prstGeom prst="rect">
            <a:avLst/>
          </a:prstGeom>
          <a:noFill/>
          <a:ln>
            <a:noFill/>
          </a:ln>
        </p:spPr>
      </p:pic>
      <p:pic>
        <p:nvPicPr>
          <p:cNvPr id="292" name="Shape 292" descr="lounge_singer_being_kissed_hg_clr.gif"/>
          <p:cNvPicPr preferRelativeResize="0"/>
          <p:nvPr/>
        </p:nvPicPr>
        <p:blipFill rotWithShape="1">
          <a:blip r:embed="rId5">
            <a:alphaModFix/>
          </a:blip>
          <a:srcRect/>
          <a:stretch/>
        </p:blipFill>
        <p:spPr>
          <a:xfrm>
            <a:off x="0" y="3810000"/>
            <a:ext cx="3048000" cy="3048000"/>
          </a:xfrm>
          <a:prstGeom prst="rect">
            <a:avLst/>
          </a:prstGeom>
          <a:noFill/>
          <a:ln>
            <a:noFill/>
          </a:ln>
        </p:spPr>
      </p:pic>
      <p:sp>
        <p:nvSpPr>
          <p:cNvPr id="293" name="Shape 293"/>
          <p:cNvSpPr txBox="1"/>
          <p:nvPr/>
        </p:nvSpPr>
        <p:spPr>
          <a:xfrm>
            <a:off x="2514600" y="4876800"/>
            <a:ext cx="2243136"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Is this your culture???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(many girlfriends </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and looking smooth).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 calcmode="lin" valueType="num">
                                      <p:cBhvr additive="base">
                                        <p:cTn id="7" dur="500"/>
                                        <p:tgtEl>
                                          <p:spTgt spid="2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9">
                                            <p:txEl>
                                              <p:pRg st="1" end="1"/>
                                            </p:txEl>
                                          </p:spTgt>
                                        </p:tgtEl>
                                        <p:attrNameLst>
                                          <p:attrName>style.visibility</p:attrName>
                                        </p:attrNameLst>
                                      </p:cBhvr>
                                      <p:to>
                                        <p:strVal val="visible"/>
                                      </p:to>
                                    </p:set>
                                    <p:anim calcmode="lin" valueType="num">
                                      <p:cBhvr additive="base">
                                        <p:cTn id="12" dur="500"/>
                                        <p:tgtEl>
                                          <p:spTgt spid="2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9">
                                            <p:txEl>
                                              <p:pRg st="2" end="2"/>
                                            </p:txEl>
                                          </p:spTgt>
                                        </p:tgtEl>
                                        <p:attrNameLst>
                                          <p:attrName>style.visibility</p:attrName>
                                        </p:attrNameLst>
                                      </p:cBhvr>
                                      <p:to>
                                        <p:strVal val="visible"/>
                                      </p:to>
                                    </p:set>
                                    <p:anim calcmode="lin" valueType="num">
                                      <p:cBhvr additive="base">
                                        <p:cTn id="17" dur="500"/>
                                        <p:tgtEl>
                                          <p:spTgt spid="2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0"/>
                                        </p:tgtEl>
                                        <p:attrNameLst>
                                          <p:attrName>style.visibility</p:attrName>
                                        </p:attrNameLst>
                                      </p:cBhvr>
                                      <p:to>
                                        <p:strVal val="visible"/>
                                      </p:to>
                                    </p:set>
                                    <p:anim calcmode="lin" valueType="num">
                                      <p:cBhvr additive="base">
                                        <p:cTn id="22" dur="500"/>
                                        <p:tgtEl>
                                          <p:spTgt spid="29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1"/>
                                        </p:tgtEl>
                                        <p:attrNameLst>
                                          <p:attrName>style.visibility</p:attrName>
                                        </p:attrNameLst>
                                      </p:cBhvr>
                                      <p:to>
                                        <p:strVal val="visible"/>
                                      </p:to>
                                    </p:set>
                                    <p:anim calcmode="lin" valueType="num">
                                      <p:cBhvr additive="base">
                                        <p:cTn id="27" dur="500"/>
                                        <p:tgtEl>
                                          <p:spTgt spid="29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2"/>
                                        </p:tgtEl>
                                        <p:attrNameLst>
                                          <p:attrName>style.visibility</p:attrName>
                                        </p:attrNameLst>
                                      </p:cBhvr>
                                      <p:to>
                                        <p:strVal val="visible"/>
                                      </p:to>
                                    </p:set>
                                    <p:anim calcmode="lin" valueType="num">
                                      <p:cBhvr additive="base">
                                        <p:cTn id="32" dur="500"/>
                                        <p:tgtEl>
                                          <p:spTgt spid="29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3">
                                            <p:txEl>
                                              <p:pRg st="0" end="0"/>
                                            </p:txEl>
                                          </p:spTgt>
                                        </p:tgtEl>
                                        <p:attrNameLst>
                                          <p:attrName>style.visibility</p:attrName>
                                        </p:attrNameLst>
                                      </p:cBhvr>
                                      <p:to>
                                        <p:strVal val="visible"/>
                                      </p:to>
                                    </p:set>
                                    <p:anim calcmode="lin" valueType="num">
                                      <p:cBhvr additive="base">
                                        <p:cTn id="37" dur="500"/>
                                        <p:tgtEl>
                                          <p:spTgt spid="2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3">
                                            <p:txEl>
                                              <p:pRg st="1" end="1"/>
                                            </p:txEl>
                                          </p:spTgt>
                                        </p:tgtEl>
                                        <p:attrNameLst>
                                          <p:attrName>style.visibility</p:attrName>
                                        </p:attrNameLst>
                                      </p:cBhvr>
                                      <p:to>
                                        <p:strVal val="visible"/>
                                      </p:to>
                                    </p:set>
                                    <p:anim calcmode="lin" valueType="num">
                                      <p:cBhvr additive="base">
                                        <p:cTn id="42" dur="500"/>
                                        <p:tgtEl>
                                          <p:spTgt spid="2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3">
                                            <p:txEl>
                                              <p:pRg st="2" end="2"/>
                                            </p:txEl>
                                          </p:spTgt>
                                        </p:tgtEl>
                                        <p:attrNameLst>
                                          <p:attrName>style.visibility</p:attrName>
                                        </p:attrNameLst>
                                      </p:cBhvr>
                                      <p:to>
                                        <p:strVal val="visible"/>
                                      </p:to>
                                    </p:set>
                                    <p:anim calcmode="lin" valueType="num">
                                      <p:cBhvr additive="base">
                                        <p:cTn id="47" dur="500"/>
                                        <p:tgtEl>
                                          <p:spTgt spid="2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idx="4294967295"/>
          </p:nvPr>
        </p:nvSpPr>
        <p:spPr>
          <a:xfrm>
            <a:off x="457200" y="274637"/>
            <a:ext cx="8229600" cy="14779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strike="noStrike" cap="none">
                <a:solidFill>
                  <a:schemeClr val="dk2"/>
                </a:solidFill>
                <a:latin typeface="Carme"/>
                <a:ea typeface="Carme"/>
                <a:cs typeface="Carme"/>
                <a:sym typeface="Carme"/>
              </a:rPr>
              <a:t>SOCIO-CULTURAL</a:t>
            </a:r>
            <a:r>
              <a:rPr lang="en-US" sz="800" b="1" i="0" u="none" strike="noStrike" cap="none">
                <a:solidFill>
                  <a:schemeClr val="dk2"/>
                </a:solidFill>
                <a:latin typeface="Carme"/>
                <a:ea typeface="Carme"/>
                <a:cs typeface="Carme"/>
                <a:sym typeface="Carme"/>
              </a:rPr>
              <a:t/>
            </a:r>
            <a:br>
              <a:rPr lang="en-US" sz="800" b="1" i="0" u="none" strike="noStrike" cap="none">
                <a:solidFill>
                  <a:schemeClr val="dk2"/>
                </a:solidFill>
                <a:latin typeface="Carme"/>
                <a:ea typeface="Carme"/>
                <a:cs typeface="Carme"/>
                <a:sym typeface="Carme"/>
              </a:rPr>
            </a:br>
            <a:r>
              <a:rPr lang="en-US" sz="800" b="1" i="0" u="none" strike="noStrike" cap="none">
                <a:solidFill>
                  <a:schemeClr val="dk2"/>
                </a:solidFill>
                <a:latin typeface="Carme"/>
                <a:ea typeface="Carme"/>
                <a:cs typeface="Carme"/>
                <a:sym typeface="Carme"/>
              </a:rPr>
              <a:t> </a:t>
            </a:r>
            <a:r>
              <a:rPr lang="en-US" sz="3600" b="1" i="0" u="none" strike="noStrike" cap="none">
                <a:solidFill>
                  <a:schemeClr val="dk2"/>
                </a:solidFill>
                <a:latin typeface="Carme"/>
                <a:ea typeface="Carme"/>
                <a:cs typeface="Carme"/>
                <a:sym typeface="Carme"/>
              </a:rPr>
              <a:t>– </a:t>
            </a:r>
            <a:r>
              <a:rPr lang="en-US" sz="3600" b="0" i="1" u="none" strike="noStrike" cap="none">
                <a:solidFill>
                  <a:schemeClr val="dk2"/>
                </a:solidFill>
                <a:latin typeface="Carme"/>
                <a:ea typeface="Carme"/>
                <a:cs typeface="Carme"/>
                <a:sym typeface="Carme"/>
              </a:rPr>
              <a:t>make “the world” gesture</a:t>
            </a:r>
            <a:r>
              <a:rPr lang="en-US" sz="3600" b="0" i="0" u="none" strike="noStrike" cap="none">
                <a:solidFill>
                  <a:schemeClr val="dk2"/>
                </a:solidFill>
                <a:latin typeface="Garamond"/>
                <a:ea typeface="Garamond"/>
                <a:cs typeface="Garamond"/>
                <a:sym typeface="Garamond"/>
              </a:rPr>
              <a:t/>
            </a:r>
            <a:br>
              <a:rPr lang="en-US" sz="3600" b="0" i="0" u="none" strike="noStrike" cap="none">
                <a:solidFill>
                  <a:schemeClr val="dk2"/>
                </a:solidFill>
                <a:latin typeface="Garamond"/>
                <a:ea typeface="Garamond"/>
                <a:cs typeface="Garamond"/>
                <a:sym typeface="Garamond"/>
              </a:rPr>
            </a:br>
            <a:endParaRPr lang="en-US" sz="3600" b="0" i="0" u="none" strike="noStrike" cap="none">
              <a:solidFill>
                <a:schemeClr val="dk2"/>
              </a:solidFill>
              <a:latin typeface="Garamond"/>
              <a:ea typeface="Garamond"/>
              <a:cs typeface="Garamond"/>
              <a:sym typeface="Garamond"/>
            </a:endParaRPr>
          </a:p>
        </p:txBody>
      </p:sp>
      <p:sp>
        <p:nvSpPr>
          <p:cNvPr id="299" name="Shape 299"/>
          <p:cNvSpPr txBox="1">
            <a:spLocks noGrp="1"/>
          </p:cNvSpPr>
          <p:nvPr>
            <p:ph type="body" idx="4294967295"/>
          </p:nvPr>
        </p:nvSpPr>
        <p:spPr>
          <a:xfrm>
            <a:off x="457200" y="5380037"/>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“My </a:t>
            </a:r>
            <a:r>
              <a:rPr lang="en-US" sz="3200" b="0" i="0" u="sng">
                <a:solidFill>
                  <a:schemeClr val="dk1"/>
                </a:solidFill>
                <a:latin typeface="Carme"/>
                <a:ea typeface="Carme"/>
                <a:cs typeface="Carme"/>
                <a:sym typeface="Carme"/>
              </a:rPr>
              <a:t>culture</a:t>
            </a:r>
            <a:r>
              <a:rPr lang="en-US" sz="3200" b="0" i="0" u="none">
                <a:solidFill>
                  <a:schemeClr val="dk1"/>
                </a:solidFill>
                <a:latin typeface="Carme"/>
                <a:ea typeface="Carme"/>
                <a:cs typeface="Carme"/>
                <a:sym typeface="Carme"/>
              </a:rPr>
              <a:t> and </a:t>
            </a:r>
            <a:r>
              <a:rPr lang="en-US" sz="3200" b="0" i="0" u="sng">
                <a:solidFill>
                  <a:schemeClr val="dk1"/>
                </a:solidFill>
                <a:latin typeface="Carme"/>
                <a:ea typeface="Carme"/>
                <a:cs typeface="Carme"/>
                <a:sym typeface="Carme"/>
              </a:rPr>
              <a:t>social environment </a:t>
            </a:r>
            <a:r>
              <a:rPr lang="en-US" sz="3200" b="0" i="0" u="none">
                <a:solidFill>
                  <a:schemeClr val="dk1"/>
                </a:solidFill>
                <a:latin typeface="Carme"/>
                <a:ea typeface="Carme"/>
                <a:cs typeface="Carme"/>
                <a:sym typeface="Carme"/>
              </a:rPr>
              <a:t>determines my behavior “</a:t>
            </a:r>
            <a:r>
              <a:rPr lang="en-US" sz="3200" b="1" i="0" u="none">
                <a:solidFill>
                  <a:schemeClr val="dk1"/>
                </a:solidFill>
                <a:latin typeface="Garamond"/>
                <a:ea typeface="Garamond"/>
                <a:cs typeface="Garamond"/>
                <a:sym typeface="Garamond"/>
              </a:rPr>
              <a:t/>
            </a:r>
            <a:br>
              <a:rPr lang="en-US" sz="3200" b="1" i="0" u="none">
                <a:solidFill>
                  <a:schemeClr val="dk1"/>
                </a:solidFill>
                <a:latin typeface="Garamond"/>
                <a:ea typeface="Garamond"/>
                <a:cs typeface="Garamond"/>
                <a:sym typeface="Garamond"/>
              </a:rPr>
            </a:br>
            <a:endParaRPr lang="en-US" sz="3200" b="1" i="0" u="none">
              <a:solidFill>
                <a:schemeClr val="dk1"/>
              </a:solidFill>
              <a:latin typeface="Garamond"/>
              <a:ea typeface="Garamond"/>
              <a:cs typeface="Garamond"/>
              <a:sym typeface="Garamond"/>
            </a:endParaRPr>
          </a:p>
        </p:txBody>
      </p:sp>
      <p:pic>
        <p:nvPicPr>
          <p:cNvPr id="300" name="Shape 300" descr="IMG_0025.JPG"/>
          <p:cNvPicPr preferRelativeResize="0"/>
          <p:nvPr/>
        </p:nvPicPr>
        <p:blipFill rotWithShape="1">
          <a:blip r:embed="rId3">
            <a:alphaModFix/>
          </a:blip>
          <a:srcRect/>
          <a:stretch/>
        </p:blipFill>
        <p:spPr>
          <a:xfrm>
            <a:off x="2209800" y="1447800"/>
            <a:ext cx="4876799" cy="365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p:tgtEl>
                                          <p:spTgt spid="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0" i="0" u="none" strike="noStrike" cap="none">
                <a:solidFill>
                  <a:schemeClr val="dk2"/>
                </a:solidFill>
                <a:latin typeface="Carme"/>
                <a:ea typeface="Carme"/>
                <a:cs typeface="Carme"/>
                <a:sym typeface="Carme"/>
              </a:rPr>
              <a:t>Evolutionary Perspective</a:t>
            </a:r>
          </a:p>
        </p:txBody>
      </p:sp>
      <p:sp>
        <p:nvSpPr>
          <p:cNvPr id="306" name="Shape 306"/>
          <p:cNvSpPr txBox="1">
            <a:spLocks noGrp="1"/>
          </p:cNvSpPr>
          <p:nvPr>
            <p:ph type="body" idx="1"/>
          </p:nvPr>
        </p:nvSpPr>
        <p:spPr>
          <a:xfrm>
            <a:off x="457200" y="1600200"/>
            <a:ext cx="42671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Focuses on Darwinism.</a:t>
            </a:r>
          </a:p>
          <a:p>
            <a:pPr marL="342900" marR="0" lvl="0" indent="-342900" algn="l" rtl="0">
              <a:lnSpc>
                <a:spcPct val="9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We behave the way we do because we inherited those behaviors.</a:t>
            </a:r>
          </a:p>
          <a:p>
            <a:pPr marL="342900" marR="0" lvl="0" indent="-342900" algn="l" rtl="0">
              <a:lnSpc>
                <a:spcPct val="9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Thus, those behaviors must have helped ensure our ancestors survival.</a:t>
            </a:r>
          </a:p>
          <a:p>
            <a:pPr marL="342900" marR="0" lvl="0" indent="-342900" algn="l" rtl="0">
              <a:spcBef>
                <a:spcPts val="560"/>
              </a:spcBef>
              <a:spcAft>
                <a:spcPts val="0"/>
              </a:spcAft>
              <a:buClr>
                <a:schemeClr val="dk1"/>
              </a:buClr>
              <a:buSzPct val="100000"/>
              <a:buFont typeface="Carme"/>
              <a:buNone/>
            </a:pPr>
            <a:endParaRPr sz="2800" b="0" i="0" u="none">
              <a:solidFill>
                <a:schemeClr val="dk1"/>
              </a:solidFill>
              <a:latin typeface="Comic Sans MS"/>
              <a:ea typeface="Comic Sans MS"/>
              <a:cs typeface="Comic Sans MS"/>
              <a:sym typeface="Comic Sans MS"/>
            </a:endParaRPr>
          </a:p>
        </p:txBody>
      </p:sp>
      <p:pic>
        <p:nvPicPr>
          <p:cNvPr id="307" name="Shape 307" descr="homer4"/>
          <p:cNvPicPr preferRelativeResize="0"/>
          <p:nvPr/>
        </p:nvPicPr>
        <p:blipFill rotWithShape="1">
          <a:blip r:embed="rId3">
            <a:alphaModFix/>
          </a:blip>
          <a:srcRect/>
          <a:stretch/>
        </p:blipFill>
        <p:spPr>
          <a:xfrm>
            <a:off x="4800600" y="1905000"/>
            <a:ext cx="3990975" cy="2911474"/>
          </a:xfrm>
          <a:prstGeom prst="rect">
            <a:avLst/>
          </a:prstGeom>
          <a:noFill/>
          <a:ln>
            <a:noFill/>
          </a:ln>
        </p:spPr>
      </p:pic>
      <p:sp>
        <p:nvSpPr>
          <p:cNvPr id="308" name="Shape 308"/>
          <p:cNvSpPr txBox="1"/>
          <p:nvPr/>
        </p:nvSpPr>
        <p:spPr>
          <a:xfrm>
            <a:off x="4572000" y="4953000"/>
            <a:ext cx="40385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a:solidFill>
                  <a:schemeClr val="dk1"/>
                </a:solidFill>
                <a:latin typeface="Comic Sans MS"/>
                <a:ea typeface="Comic Sans MS"/>
                <a:cs typeface="Comic Sans MS"/>
                <a:sym typeface="Comic Sans MS"/>
              </a:rPr>
              <a:t>How could this behavior ensured Homer’s ancestors survival?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base">
                                        <p:cTn id="7" dur="500"/>
                                        <p:tgtEl>
                                          <p:spTgt spid="3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6">
                                            <p:txEl>
                                              <p:pRg st="1" end="1"/>
                                            </p:txEl>
                                          </p:spTgt>
                                        </p:tgtEl>
                                        <p:attrNameLst>
                                          <p:attrName>style.visibility</p:attrName>
                                        </p:attrNameLst>
                                      </p:cBhvr>
                                      <p:to>
                                        <p:strVal val="visible"/>
                                      </p:to>
                                    </p:set>
                                    <p:anim calcmode="lin" valueType="num">
                                      <p:cBhvr additive="base">
                                        <p:cTn id="12" dur="500"/>
                                        <p:tgtEl>
                                          <p:spTgt spid="3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6">
                                            <p:txEl>
                                              <p:pRg st="2" end="2"/>
                                            </p:txEl>
                                          </p:spTgt>
                                        </p:tgtEl>
                                        <p:attrNameLst>
                                          <p:attrName>style.visibility</p:attrName>
                                        </p:attrNameLst>
                                      </p:cBhvr>
                                      <p:to>
                                        <p:strVal val="visible"/>
                                      </p:to>
                                    </p:set>
                                    <p:anim calcmode="lin" valueType="num">
                                      <p:cBhvr additive="base">
                                        <p:cTn id="17" dur="500"/>
                                        <p:tgtEl>
                                          <p:spTgt spid="3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6">
                                            <p:txEl>
                                              <p:pRg st="3" end="3"/>
                                            </p:txEl>
                                          </p:spTgt>
                                        </p:tgtEl>
                                        <p:attrNameLst>
                                          <p:attrName>style.visibility</p:attrName>
                                        </p:attrNameLst>
                                      </p:cBhvr>
                                      <p:to>
                                        <p:strVal val="visible"/>
                                      </p:to>
                                    </p:set>
                                    <p:anim calcmode="lin" valueType="num">
                                      <p:cBhvr additive="base">
                                        <p:cTn id="22" dur="500"/>
                                        <p:tgtEl>
                                          <p:spTgt spid="3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
                                        </p:tgtEl>
                                        <p:attrNameLst>
                                          <p:attrName>style.visibility</p:attrName>
                                        </p:attrNameLst>
                                      </p:cBhvr>
                                      <p:to>
                                        <p:strVal val="visible"/>
                                      </p:to>
                                    </p:set>
                                    <p:anim calcmode="lin" valueType="num">
                                      <p:cBhvr additive="base">
                                        <p:cTn id="27" dur="500"/>
                                        <p:tgtEl>
                                          <p:spTgt spid="30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8">
                                            <p:txEl>
                                              <p:pRg st="0" end="0"/>
                                            </p:txEl>
                                          </p:spTgt>
                                        </p:tgtEl>
                                        <p:attrNameLst>
                                          <p:attrName>style.visibility</p:attrName>
                                        </p:attrNameLst>
                                      </p:cBhvr>
                                      <p:to>
                                        <p:strVal val="visible"/>
                                      </p:to>
                                    </p:set>
                                    <p:anim calcmode="lin" valueType="num">
                                      <p:cBhvr additive="base">
                                        <p:cTn id="32" dur="500"/>
                                        <p:tgtEl>
                                          <p:spTgt spid="3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1" i="0" u="none" strike="noStrike" cap="none">
                <a:solidFill>
                  <a:schemeClr val="dk2"/>
                </a:solidFill>
                <a:latin typeface="Carme"/>
                <a:ea typeface="Carme"/>
                <a:cs typeface="Carme"/>
                <a:sym typeface="Carme"/>
              </a:rPr>
              <a:t>EVOLUTIONARY</a:t>
            </a:r>
            <a:r>
              <a:rPr lang="en-US" sz="800" b="1" i="0" u="none" strike="noStrike" cap="none">
                <a:solidFill>
                  <a:schemeClr val="dk2"/>
                </a:solidFill>
                <a:latin typeface="Carme"/>
                <a:ea typeface="Carme"/>
                <a:cs typeface="Carme"/>
                <a:sym typeface="Carme"/>
              </a:rPr>
              <a:t/>
            </a:r>
            <a:br>
              <a:rPr lang="en-US" sz="800" b="1" i="0" u="none" strike="noStrike" cap="none">
                <a:solidFill>
                  <a:schemeClr val="dk2"/>
                </a:solidFill>
                <a:latin typeface="Carme"/>
                <a:ea typeface="Carme"/>
                <a:cs typeface="Carme"/>
                <a:sym typeface="Carme"/>
              </a:rPr>
            </a:br>
            <a:r>
              <a:rPr lang="en-US" sz="4000" b="1" i="0" u="none" strike="noStrike" cap="none">
                <a:solidFill>
                  <a:schemeClr val="dk2"/>
                </a:solidFill>
                <a:latin typeface="Carme"/>
                <a:ea typeface="Carme"/>
                <a:cs typeface="Carme"/>
                <a:sym typeface="Carme"/>
              </a:rPr>
              <a:t>– </a:t>
            </a:r>
            <a:r>
              <a:rPr lang="en-US" sz="4000" b="0" i="1" u="none" strike="noStrike" cap="none">
                <a:solidFill>
                  <a:schemeClr val="dk2"/>
                </a:solidFill>
                <a:latin typeface="Carme"/>
                <a:ea typeface="Carme"/>
                <a:cs typeface="Carme"/>
                <a:sym typeface="Carme"/>
              </a:rPr>
              <a:t>opposable thumbs</a:t>
            </a:r>
            <a:r>
              <a:rPr lang="en-US" sz="800" b="1" i="0" u="none" strike="noStrike" cap="none">
                <a:solidFill>
                  <a:schemeClr val="dk2"/>
                </a:solidFill>
                <a:latin typeface="Garamond"/>
                <a:ea typeface="Garamond"/>
                <a:cs typeface="Garamond"/>
                <a:sym typeface="Garamond"/>
              </a:rPr>
              <a:t/>
            </a:r>
            <a:br>
              <a:rPr lang="en-US" sz="800" b="1" i="0" u="none" strike="noStrike" cap="none">
                <a:solidFill>
                  <a:schemeClr val="dk2"/>
                </a:solidFill>
                <a:latin typeface="Garamond"/>
                <a:ea typeface="Garamond"/>
                <a:cs typeface="Garamond"/>
                <a:sym typeface="Garamond"/>
              </a:rPr>
            </a:br>
            <a:endParaRPr lang="en-US" sz="800" b="1" i="0" u="none" strike="noStrike" cap="none">
              <a:solidFill>
                <a:schemeClr val="dk2"/>
              </a:solidFill>
              <a:latin typeface="Garamond"/>
              <a:ea typeface="Garamond"/>
              <a:cs typeface="Garamond"/>
              <a:sym typeface="Garamond"/>
            </a:endParaRPr>
          </a:p>
        </p:txBody>
      </p:sp>
      <p:sp>
        <p:nvSpPr>
          <p:cNvPr id="314" name="Shape 314"/>
          <p:cNvSpPr txBox="1">
            <a:spLocks noGrp="1"/>
          </p:cNvSpPr>
          <p:nvPr>
            <p:ph type="body" idx="4294967295"/>
          </p:nvPr>
        </p:nvSpPr>
        <p:spPr>
          <a:xfrm>
            <a:off x="457200" y="5410200"/>
            <a:ext cx="8229600" cy="121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Our behaviors are the result of our innate need to </a:t>
            </a:r>
            <a:r>
              <a:rPr lang="en-US" sz="3200" b="0" i="0" u="sng">
                <a:solidFill>
                  <a:schemeClr val="dk1"/>
                </a:solidFill>
                <a:latin typeface="Carme"/>
                <a:ea typeface="Carme"/>
                <a:cs typeface="Carme"/>
                <a:sym typeface="Carme"/>
              </a:rPr>
              <a:t>survive</a:t>
            </a:r>
            <a:r>
              <a:rPr lang="en-US" sz="3200" b="0" i="0" u="none">
                <a:solidFill>
                  <a:schemeClr val="dk1"/>
                </a:solidFill>
                <a:latin typeface="Carme"/>
                <a:ea typeface="Carme"/>
                <a:cs typeface="Carme"/>
                <a:sym typeface="Carme"/>
              </a:rPr>
              <a:t> and </a:t>
            </a:r>
            <a:r>
              <a:rPr lang="en-US" sz="3200" b="0" i="0" u="sng">
                <a:solidFill>
                  <a:schemeClr val="dk1"/>
                </a:solidFill>
                <a:latin typeface="Carme"/>
                <a:ea typeface="Carme"/>
                <a:cs typeface="Carme"/>
                <a:sym typeface="Carme"/>
              </a:rPr>
              <a:t>reproduce</a:t>
            </a:r>
          </a:p>
        </p:txBody>
      </p:sp>
      <p:pic>
        <p:nvPicPr>
          <p:cNvPr id="315" name="Shape 315" descr="IMG_0026.JPG"/>
          <p:cNvPicPr preferRelativeResize="0"/>
          <p:nvPr/>
        </p:nvPicPr>
        <p:blipFill rotWithShape="1">
          <a:blip r:embed="rId3">
            <a:alphaModFix/>
          </a:blip>
          <a:srcRect/>
          <a:stretch/>
        </p:blipFill>
        <p:spPr>
          <a:xfrm>
            <a:off x="2209800" y="1524000"/>
            <a:ext cx="4953000" cy="371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 calcmode="lin" valueType="num">
                                      <p:cBhvr additive="base">
                                        <p:cTn id="7" dur="500"/>
                                        <p:tgtEl>
                                          <p:spTgt spid="3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0" i="0" u="none" strike="noStrike" cap="none">
                <a:solidFill>
                  <a:schemeClr val="dk2"/>
                </a:solidFill>
                <a:latin typeface="Carme"/>
                <a:ea typeface="Carme"/>
                <a:cs typeface="Carme"/>
                <a:sym typeface="Carme"/>
              </a:rPr>
              <a:t>Biopsychosocial</a:t>
            </a:r>
          </a:p>
        </p:txBody>
      </p:sp>
      <p:sp>
        <p:nvSpPr>
          <p:cNvPr id="321" name="Shape 321"/>
          <p:cNvSpPr txBox="1">
            <a:spLocks noGrp="1"/>
          </p:cNvSpPr>
          <p:nvPr>
            <p:ph type="body" idx="1"/>
          </p:nvPr>
        </p:nvSpPr>
        <p:spPr>
          <a:xfrm>
            <a:off x="457200" y="1143000"/>
            <a:ext cx="7696199" cy="5562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Much current emphasis</a:t>
            </a:r>
          </a:p>
          <a:p>
            <a:pPr marL="742950" marR="0" lvl="1" indent="-285750" algn="l" rtl="0">
              <a:lnSpc>
                <a:spcPct val="100000"/>
              </a:lnSpc>
              <a:spcBef>
                <a:spcPts val="560"/>
              </a:spcBef>
              <a:spcAft>
                <a:spcPts val="0"/>
              </a:spcAft>
              <a:buClr>
                <a:schemeClr val="dk1"/>
              </a:buClr>
              <a:buSzPct val="100000"/>
              <a:buFont typeface="Carme"/>
              <a:buChar char="–"/>
            </a:pPr>
            <a:r>
              <a:rPr lang="en-US" sz="2800" b="0" i="0" u="none" strike="noStrike" cap="none">
                <a:solidFill>
                  <a:schemeClr val="dk1"/>
                </a:solidFill>
                <a:latin typeface="Carme"/>
                <a:ea typeface="Carme"/>
                <a:cs typeface="Carme"/>
                <a:sym typeface="Carme"/>
              </a:rPr>
              <a:t>Bio= biological</a:t>
            </a:r>
          </a:p>
          <a:p>
            <a:pPr marL="742950" marR="0" lvl="1" indent="-285750" algn="l" rtl="0">
              <a:lnSpc>
                <a:spcPct val="100000"/>
              </a:lnSpc>
              <a:spcBef>
                <a:spcPts val="560"/>
              </a:spcBef>
              <a:spcAft>
                <a:spcPts val="0"/>
              </a:spcAft>
              <a:buClr>
                <a:schemeClr val="dk1"/>
              </a:buClr>
              <a:buSzPct val="100000"/>
              <a:buFont typeface="Carme"/>
              <a:buChar char="–"/>
            </a:pPr>
            <a:r>
              <a:rPr lang="en-US" sz="2800" b="0" i="0" u="none" strike="noStrike" cap="none">
                <a:solidFill>
                  <a:schemeClr val="dk1"/>
                </a:solidFill>
                <a:latin typeface="Carme"/>
                <a:ea typeface="Carme"/>
                <a:cs typeface="Carme"/>
                <a:sym typeface="Carme"/>
              </a:rPr>
              <a:t>Psycho= psychological</a:t>
            </a:r>
          </a:p>
          <a:p>
            <a:pPr marL="742950" marR="0" lvl="1" indent="-285750" algn="l" rtl="0">
              <a:lnSpc>
                <a:spcPct val="100000"/>
              </a:lnSpc>
              <a:spcBef>
                <a:spcPts val="560"/>
              </a:spcBef>
              <a:spcAft>
                <a:spcPts val="0"/>
              </a:spcAft>
              <a:buClr>
                <a:schemeClr val="dk1"/>
              </a:buClr>
              <a:buSzPct val="100000"/>
              <a:buFont typeface="Carme"/>
              <a:buChar char="–"/>
            </a:pPr>
            <a:r>
              <a:rPr lang="en-US" sz="2800" b="0" i="0" u="none" strike="noStrike" cap="none">
                <a:solidFill>
                  <a:schemeClr val="dk1"/>
                </a:solidFill>
                <a:latin typeface="Carme"/>
                <a:ea typeface="Carme"/>
                <a:cs typeface="Carme"/>
                <a:sym typeface="Carme"/>
              </a:rPr>
              <a:t>Social= socio-cultural</a:t>
            </a:r>
          </a:p>
          <a:p>
            <a:pPr marL="342900" marR="0" lvl="0" indent="-342900" algn="l" rtl="0">
              <a:lnSpc>
                <a:spcPct val="100000"/>
              </a:lnSpc>
              <a:spcBef>
                <a:spcPts val="640"/>
              </a:spcBef>
              <a:spcAft>
                <a:spcPts val="0"/>
              </a:spcAft>
              <a:buClr>
                <a:schemeClr val="dk1"/>
              </a:buClr>
              <a:buSzPct val="100000"/>
              <a:buFont typeface="Carme"/>
              <a:buChar char="•"/>
            </a:pPr>
            <a:r>
              <a:rPr lang="en-US" sz="3200" b="0" i="0" u="none">
                <a:solidFill>
                  <a:schemeClr val="dk1"/>
                </a:solidFill>
                <a:latin typeface="Carme"/>
                <a:ea typeface="Carme"/>
                <a:cs typeface="Carme"/>
                <a:sym typeface="Carme"/>
              </a:rPr>
              <a:t>All three approaches working together to provide explanation for behavior, cognition, and health</a:t>
            </a:r>
          </a:p>
          <a:p>
            <a:pPr marL="742950" marR="0" lvl="1" indent="-285750" algn="l" rtl="0">
              <a:lnSpc>
                <a:spcPct val="100000"/>
              </a:lnSpc>
              <a:spcBef>
                <a:spcPts val="560"/>
              </a:spcBef>
              <a:spcAft>
                <a:spcPts val="0"/>
              </a:spcAft>
              <a:buClr>
                <a:schemeClr val="dk1"/>
              </a:buClr>
              <a:buSzPct val="100000"/>
              <a:buFont typeface="Carme"/>
              <a:buChar char="–"/>
            </a:pPr>
            <a:r>
              <a:rPr lang="en-US" sz="2800" b="0" i="0" u="none" strike="noStrike" cap="none">
                <a:solidFill>
                  <a:schemeClr val="dk1"/>
                </a:solidFill>
                <a:latin typeface="Carme"/>
                <a:ea typeface="Carme"/>
                <a:cs typeface="Carme"/>
                <a:sym typeface="Carme"/>
              </a:rPr>
              <a:t>Ex/ a bear hibernating</a:t>
            </a:r>
          </a:p>
          <a:p>
            <a:pPr marL="1143000" marR="0" lvl="2" indent="-228600" algn="l" rtl="0">
              <a:lnSpc>
                <a:spcPct val="100000"/>
              </a:lnSpc>
              <a:spcBef>
                <a:spcPts val="480"/>
              </a:spcBef>
              <a:spcAft>
                <a:spcPts val="0"/>
              </a:spcAft>
              <a:buClr>
                <a:schemeClr val="dk1"/>
              </a:buClr>
              <a:buSzPct val="100000"/>
              <a:buFont typeface="Carme"/>
              <a:buChar char="•"/>
            </a:pPr>
            <a:r>
              <a:rPr lang="en-US" sz="2400" b="0" i="0" u="none" strike="noStrike" cap="none">
                <a:solidFill>
                  <a:schemeClr val="dk1"/>
                </a:solidFill>
                <a:latin typeface="Carme"/>
                <a:ea typeface="Carme"/>
                <a:cs typeface="Carme"/>
                <a:sym typeface="Carme"/>
              </a:rPr>
              <a:t>It helped ancestors survive and thus reproduce</a:t>
            </a:r>
          </a:p>
          <a:p>
            <a:pPr marL="1143000" marR="0" lvl="2" indent="-228600" algn="l" rtl="0">
              <a:lnSpc>
                <a:spcPct val="100000"/>
              </a:lnSpc>
              <a:spcBef>
                <a:spcPts val="480"/>
              </a:spcBef>
              <a:spcAft>
                <a:spcPts val="0"/>
              </a:spcAft>
              <a:buClr>
                <a:schemeClr val="dk1"/>
              </a:buClr>
              <a:buSzPct val="100000"/>
              <a:buFont typeface="Carme"/>
              <a:buChar char="•"/>
            </a:pPr>
            <a:r>
              <a:rPr lang="en-US" sz="2400" b="0" i="0" u="none" strike="noStrike" cap="none">
                <a:solidFill>
                  <a:schemeClr val="dk1"/>
                </a:solidFill>
                <a:latin typeface="Carme"/>
                <a:ea typeface="Carme"/>
                <a:cs typeface="Carme"/>
                <a:sym typeface="Carme"/>
              </a:rPr>
              <a:t>Inner physiology drives them to do so</a:t>
            </a:r>
          </a:p>
          <a:p>
            <a:pPr marL="1143000" marR="0" lvl="2" indent="-228600" algn="l" rtl="0">
              <a:lnSpc>
                <a:spcPct val="100000"/>
              </a:lnSpc>
              <a:spcBef>
                <a:spcPts val="480"/>
              </a:spcBef>
              <a:spcAft>
                <a:spcPts val="0"/>
              </a:spcAft>
              <a:buClr>
                <a:schemeClr val="dk1"/>
              </a:buClr>
              <a:buSzPct val="100000"/>
              <a:buFont typeface="Carme"/>
              <a:buChar char="•"/>
            </a:pPr>
            <a:r>
              <a:rPr lang="en-US" sz="2400" b="0" i="0" u="none" strike="noStrike" cap="none">
                <a:solidFill>
                  <a:schemeClr val="dk1"/>
                </a:solidFill>
                <a:latin typeface="Carme"/>
                <a:ea typeface="Carme"/>
                <a:cs typeface="Carme"/>
                <a:sym typeface="Carme"/>
              </a:rPr>
              <a:t>Cold env. Hinder food gathering in the winter</a:t>
            </a:r>
          </a:p>
        </p:txBody>
      </p:sp>
      <p:sp>
        <p:nvSpPr>
          <p:cNvPr id="322" name="Shape 322" descr="data:image/jpeg;base64,/9j/4AAQSkZJRgABAQAAAQABAAD/2wCEAAkGBxQSEBUQEBQVFhQVFRcVFRUXFRYZFRAXFxQWGBgXFBQYHSggGBslGxYVITEhJSksLy8uFx8zODMsNygtLisBCgoKDg0OGxAQGywkHyYsLC4rLC8sLCwsNyw3LCw0LCwsLCwsNCwsLCwsLCwsLC4sLCwsLCwsLCwsLCwsLCwsLP/AABEIANUA7AMBIgACEQEDEQH/xAAbAAEAAgMBAQAAAAAAAAAAAAAABAUBAwYCB//EAEIQAAIBAgQCCAMDCwIGAwAAAAECAAMRBBIhMQVBBhMiMlFhcYFCUpEjcoIUM0NikqGiscHR8CRTFXOTwtLxFoOy/8QAGgEBAAIDAQAAAAAAAAAAAAAAAAEDAgQFBv/EADERAAIBAwIFAgQEBwAAAAAAAAABAgMEERIxBRMhQVEygSJSYZFxscHwFBUjQkNiof/aAAwDAQACEQMRAD8A+4xEQBERAETyzWFzsN/Kc7j+llMXWgOtI+K+Wl7Pbt+qgjzEyjGUniKB0l5rq1lUXYhR4kgD6mcBi+M4ip3qpUfLTvTH7QOf+L2lcaK3zEAt8xF22t3jrNuNjN79DHWj6F/x/C6/6mhpv9tT09dY/wCP4XT/AFNDXb7anr6azgYMs/gP9iNZ9NpVVYZlIYeIII+onq8+WCiubOAA3zDRv2hrLHCcZxFM9mqWHy1LuP2iQ38XtKp2U1t1JU0fQ4nN4DpZTbSuOqPzXzUj+OwKfiAHmZ0StcXH/uakouLw0ZHqIi8gCJXYvi6IxRc1SoN0pgEr99iQqafMRfleRHxNd+aUh4KOsf8AbYBR6ZT6zXq3NKl6mC7vMznWwYbvvVf1quAfVFIX901jhFC9+opX8erW597TTlxWmtkwdNMXnNNwjDnU0KX/AE0/tNgwQGqNUT7tV7D8BJX90R4rTe6YOivEokr102dao8KgyN/1EFv4PeSsNxhCQlQNSc6BalgGPLJUBKsT4XzeIE3KV1Sq+lgs4mAZmbAEREAREQBERAEg8V4omHTPUJ8FUavUPgovv5mwHMgRxjiKYen1j+OVVHeqMb2VfoT5AE7CcDicQ9WoatVrseXw015Ig5Dz3J1PIC+hQdV/QhvBu4rxKpiCetNk5UgewLHQubDO22+g5DmYsROxCnGCxFFWRERMwIiIAiIgCSuFcTqYY/Z60760ibL6ofgPpoeY1vIs8swGp/z08fTzlVWEJR+IZwd/heNUnomuGyqvfDaNTOnZZRfXUWte9xa9xIVWvVr75qVLkoNqtUeLsPzY/VXtbXI1WczguGuCK5IFUaoh7ijXs1LbsbntDu30vrm6bBYsVVzLoQcrKd0Ybqf81BB2M8ZxC7lHKpPp5/f5mVOrGecGyjRVFCoAqjYAWA9p7iJw28lwiIgCIiAJ5qUwwKsAQdCCLgjwIM9RCbWxBHovUofm71KfOkT21/5Tsf4GNvAra0ucFjEqoHpm4NxsQVI3VlOqsOYOoldI9WmyN1tG2f4lJstcDkx5N4Ny8xpOtZ8Qaeir9wdDEjYDFrVQOl7HQg6MpGhVhyIOhEkzuECIiAJ5dgBc6Abk7AT1Ob6Z47LTWgu9W+byprbN9SVW3gzeEyjFykooHO8V4icRVNW/YF1pDUWU2uxHzMQD5Cw8bxYmCZ3KcFCOlFLeTMREsAiIkARESQIiIAkrhWGzt1rd1SQg+ZhoX25age58LQ8hdlproXNrj4V3ZvIgXt5kTo6aBQFUWAAAA2AAsAJweM3biuTHvuatzV0rSu56mh6hpP1w7trVR4pye3zLe/muYanLbfE8102ZpUqjpyUkWgPOJXcHqWDUD+jsV/5bXyfQqy+ijxljNCpDTJo7sZKSyhETm8D0youHLq6ZGVQuj1WZi/YNCneorgISQV21vvaY05STcUSdJEpH6U4e16b9Zc0QCqtkPXPSVbVLZb2rU2te9iJpbplhbrZyVbMS+VlCoKNWqKvaAL02FFwGW4JGklUaj/tYOhiUp6VYbs9trs2SxpVAUY1FpgVBl+zJd1AzWveYwvSnDumbM2lNajAI7BMyqwUsq2z5WU5d7MDHJqfKwXcSu4VxmniGYUrlVSm4fYMKme1gdQRkN7yxmEouLwwRXrdRU68fm2sK48ANBV9VFs36o/VAnRAynI/zxnrgNXKGw5OtK2S+5pNfJrztZk/BfnO5w25co8uW62/AFvEROqQYM+e8cxPWYqq3JT1S77U7g/xmp+6d/WqBVLHZQSfQC8+XYYnIC3eIzN95tW28yZu2MMzb8GM9jbK3pBw84ih1S5dalNjmAIyrUVm7JBB0B0IsZZROo1lYKzmKnBa1IhKNVxRWk4uGIZWbrGulKmoW+ZksLGwFhbY5o4DFOA1Rj9pSJZDUKii79aWQoAQ4Aako8Mh9+miVclE5OYHCMUpASqSit2L1numlG7N2ftACK1kJt2htpbFbheLW/VVMoCPlKuxCEisSOpy2qEs1MgnUWNvPqIjkx8sZORw2AxNRc4LrbOgFSpUFU0zUwpKrVZQ63WlWGYgG5HrN1fhOLdxmcZLUwVNV2ByPRe5BW2YFanaAF7i/l1ERyV5YyIiJaQTOC07u9Q/Damv0DMf3oPwy3kHgi2w6H5h1np1hL29s1vaTp4W7qurWlJ+Tk1paptiIia5UaS2WtSqeZpNv3alre+daY9zLqUXEVJpPbcKWX7y9pf3gS8VrgEbEXHvKLhbM61lLNPHgzKM9E8LcnLUzG1m/KK+ekFLELRfPekvbbRCBrbaXkTXjOUfS8G4U1PorhVPZpkD7OyCrVFMGiaZpsKQbKGHU0tbXISxuCb606H4MC3VEixAvUqnKuSpTCJduygWrUAQaLmuADrL2JlzqnzP7g5rF9DKLNTKNUQI61G+0qO1crVSqOtd3JftU17+aw2y7ySvRLCAFRTYKVRSorVgpyBArZc9s4FNBn71lAvLyJPPqfMwQeF8Io4cEUEK3Cqbu7EhSxGrk83b6ydESuUnJ5ZIkaq/V1qVXlm6l9fhqkBfU9aKQ9GaSZF4ohNGoF7wQsp8HUZlPswB9pda1NFWL+pB0QmZrw9UOiuNmAYeYIuJsnqyCs6S3/IsTbf8AJ61vI9W04K077pICcHiQu/UVbevVtacDedGw2kYTERE6JgIiIAiIgCIiAJrxD5UZvBSfoCZsmnFrem4HNGH1UzCfpf4A6XDplRV8FA+gAmyauvGQOxABANyQBqL7mQq3HsOm9ZN7aXbXwuoOvlPAqMnsjjYZZRKc9JsLmC9bqQSOxUtpfdsthtzmyl0hwzXtWXTU3DKANrksAANtfOZcqfhjSyzZbi3jpJPBj/pqN9+pp+/YWQqWJRlzIysAL3Vgw+ok7g4Iw1EHfqqd/XIJrXCxD3OhYL1exLiImmdEREQBERBAiIgkTImJkQgbujgP5JQB3FJAfZQP6Syld0dfNhKLfNTVvqL/ANZYz2K2MTxVQMCp2IIPodDPl2HUhQrd5ey33l7LfvBn1Mz59x/DdXiqi8ntVX0fvfxhj+ITdsZ4m15MZ7EGIidYrEREAREQBESHXxJJsmg3zeOo0Uel+16WvuIz27kxi5Poba+KVdNS3yra/vc2A9bSM9Zm3OUeC7/tH+gE1ogAsP7k+ZJ1JnqWKjlfEbMaSW5zVZ2vZmY5ezqSbW0Iudxp7785qkzitIrUJ5NYj+v77n3EhzyVaDhNxfZnlrmLjVlF+REg0OL0mc0y2V1JBVtCbeB2MnStpoqlCUOkke6CEsFUkFjluDY62G/0n0nD4qrTsEfMo+Cp2hbwD94epJ9JxHRrD58QDyQFj66BR9Tf8M7Oc69qdVE9bwO1Urdyn3fQucHxhHIRx1bnQBj2XP6j7H0Nj5SynJuoIsQCDuDqD6iScDxFqNlbM9L3apS9OdRfLvb2voJoOCl6ej8G5Xs3DrHqjo4nmlUDKGUgqQCCDcMDsQRuJ6lJpCIiAIiIAmjH1slKpUG6ozDxuFJFvOb5GxaZ2pUR8dRWbbRKRFRiRzBKqn/2CXW8NdWMfqQXWAodXSSmPgRV/ZUD+kkTAmZ6wgTnemWBzUhXUdqjcnzptbP9LK/4COc6KYIkxk4tNA+XiZk3jPDTh6uQX6trtSPgOdMnkVvp4i29jIU7tOopxUkUtYEREsAiJGxtYgBVNmbmLdkc21+g8yPOQyUsvBpxlQPdNbA2blmPy35jx+niJ4mFUAWAsBsPCZl8IaV9TcjFRWBERLDMhcVoZkuN119jv/Q+xlFOqlBxHDZH/VO2w9rA628fTnODxa2w+bFficTitt/lj7nJcY4GauIV12ZTm8My7A28dB7S34WVCZFBBXRlZiSh9Ty8JLkjAcEeu5q0soamNCw+zq636p/I/VdD5HiymlH4madBVLpxo/v3Or6N4Lq6OYizVLMb72+EH6k+9uUtZD4XxFayk2KOhy1Kbd6i9r5W8fEHYixEmThVXJzblue9oU406ahDZIRESstNmAxf5OxOvVMbuv8AtknWoo8ObD8Q1vm6cGcpJ/AMTlP5OdrXpeSjen7bjyJ+WZSWpZ7o5d5b6fjjt3LyIiUGgIiIAjg1LPUfEHYXpU/uq32jD7zi3pTB5yNiSzsKFIkO+7DejT+J/I8l/W5EAy9w1FUQIgCqoCqo2UAWAE7XDLfH9SXsQzbEROwQIiIBD4pw9K9M06g0OoI7yMNmU8iP7jYmcDjcI9GoaVUa/C3w1V+Zfrqu4PkQT9KkTiXD0roadRbi9xyKnkynkf8ANpdQruk/oQ1k+dRJvFuEVMPct2qXKqB3Rr+dUdyw+Lu/d2kKdinUjUWYlTWBKzPmJbx2+6NvrqfxSVj3tTNtC1lvzGY2uPMAk+0jW/zkPQS2msyz4L6Ee4iImybIiIgCa8RRDrla4HiDYibDPdCgz93Rb94jfUdwc9L9rb12mvcVaUIPmbeBy9fw4zkoMNw1nr9So2sXJ0CqeZtqb6geJB2sbdrhcMtNQiAADw5nxPiZpGEUIFW622Yd4HxJO97a33ntMTYhanZJNgfgck6AE7N+qfa88HfwlLrD0+O5s2NjTtM43ff9CLxPAMWGIw5C11FtdErpe/VVPLwbdSb7Eg7+GcQWumZQVZTlqI2j0nG6uPHz2III0kyVXE+HtnGJw1hWUWZSbJiUH6Op4Ea5W5E+BInPi1JaZez/AE/exvNOLyvdFpEi8M4gldM6XBBKujCz0nHeR15MP7EaG8lStpp4Zmmn1Qnl7izL30OZPvDlfkCLqfJjPUQnh5IlFSi4s6bDVxURai7MoYX3sRz85tlP0cqdmpS+R8yjwWpdv/2Kn0lxK6kcSweflHS2mJoxWIy2VRmdtEQbufM8lF9W5D2B8nElnNKgM7g2Y/BR2P2rDY2IOQdo3GgGos+HcNFK7El6jd+oRYm2yqPhQclHqbkknftLCVR6p9F+ZiOFYDqlJY5qjnNUfbMeQUfCg2A9SbkkmfMCZnoEklhECIiSBERAEREAwRKHiPRak92pfZNv2RemT509B+zYnxl/EmMnF5QPl/SDhdWg9NXAcHMwZDyUZSShsR3xoM28qmqAaMcp8G7JPoGtedx0wX7ekfCm4/adP/GUk2YcSqU+jSZ0La2U6eUykpHN3e16a/yiocve7Prp/OW9TDo3eRT6qD/OEw6L3UUeigfyl384fyf9Lf4N+SnWoDovaPgt2I9Qt7e83U8M7fDlHixGvoo1+tpbRKKnFa0ukcIsjaR7siUcAo1c5z5iy+y/3vJcROdKcpvMnk2YwjFYSEwygix1B3B2MzExMzSKbL+bOnyNew+626/vHgJ6GLt31ZfO2ZfPtLsPNrTZE16ltTnuuphpxsVmMw5L/lWEKtUAAdAwy4lBsrEbOB3W9jpJ3DsclemKlMm2xBFmpsNGR1OqsDoQZmrh0bVlVvMgEj3MqeIcLKP+U4UHP+kpK7IMSoHiCLVQNmO+x8RTKyUljV1MHqh1SL6ealQKLsQB4kgfzlfgmpV0FVCzA/MzkqRoVZWPZYHQgyTTwyKbqig+IAufeYLh/mRmpSaysEvguNvictFGqF6TXtZVOR0ynO1lIGd+7c67GdRS4XUf8++Uf7dIkX+9VsGP4QvvKDgI/wBVSPm49jTc/wDaJ3M36NpSjiWMv6nFuliqzVh8OtNQlNQqqLBVACj0Am2Im4a4iIgCIiAIiIAiIgCDEQDkumIPX0TyNOp9Q1L+5lJOk6aUvs6VT5KlifAOpUfx5BOblFTc7Fi80vcRETA3RERAESuwfHKFW3VuTfLa6OuYPfKwzKLqcp1Gmkk/l1O4GddQxBBBFktmuw0FrjeMMxU4vuSImk4pBbtrqMw7Q7Q8VHP2hcWhGbOtrBjcgZQwuCwO3vBOUbomqhiVcsENyjBW8iVVwL8+yynTxm2BnIiIgkqcdhHpVDisMLk/nqI0GIAHeXkKoGx+IaHkRPwWLStTFWmbq2x2ItoQQdQQdCDqCJvlPjcK9GocThxmDa16I/TAfpKfhVA5fEBY62Mncqxo6rY6fo8CcXTA2C1HPsoT+dQfWdzOK6DOtaq1emQVWkFVtdese7DyI6pbjfWdrL4LCOPdSTqtoRETI1xERAEREAREQBERAEREAg8awXXUKlIWDMvYJ2Vx2kJ9GCn2nBUnzKGsRcXsdx5EeI2n0ozh+P4Lqa5IHYq3qL4B/wBIvuTm88zeErqLKyb1jV0y0vuQIiJSdcREQDm8F0Rp0wB1jGwRdFVbhM9ixA1btnWel6KJlsahvcHREVewKIXsAWI+xW/jc+3RRJ1Mq5EPBy3/AMXZayFCpQEF2a2e967fZpk7IvWOgYC3prJHRdQpUVDY2+BM29Mm72zW+zFgCLX8hboIjUyFQh4K3gXB1wqFFZmByam1+xSp0ht5UwfeWURILYxUVhCIiCRETZhML11VaA2bVz8tNe+fe4Uebg8pKWXgrqTUIuTN3CMDVwdP8vw6l6dcmpicMo7TKbBK9Af7oQAsnxg6agX7bAY2nWppWosHpuoZGU3DA8xNwUAWGw28pzGNwr4Go2KwyFsO7F8Vh1FyhPexGHUfFzemO93h2r5tk8+3l5OpiacHikq01qUmDo6hlZTdWU6ggjlN0ECIiAIiIAiIgCIiAIiIAkDjXDhXpGmTY6MjfI42PpuCOYJHOT4glPHU+bkEFkcWdTlZb3yn+xFiDzBBidZ0h4L1w62lYVlFhfQVV3yOfckHkT4Eg8lfUqQQymzKdGQ72YctCD5ggi4M15xwztW1wqqw9zMRExNoREQBERAEREAREw7AC5On+WghvHVmKtQKLny21JJNgAOZJIAHMkCdj0b4WaKF6n52pYvzyAXy0wfK5ueZJPhIPR3gpBFeutmH5tDvTvpnb9cjlyB8SbdMBL4Rwce7uOY9MdkZmCJmasTiFpo1RzZEUsx+VVFyfoJmaZzONpPw52xNBS2Edi2IoKCWw7E3bEYdRuvN6Y31Ya3DdNhsQtRFqU2DI6hlZSCrqwuCpG4IkFuPYfJQqdaMuJZVoNY2rF1zKBppcC+s1cI4KMNVqdS2XD1O2KFuzRqk3dqR+FGvcpa2a5FrmAXESPj8YlGk9aq2WnTUu7G9lVRcnTXaRa3HsMiO7VkApU1rVNbmnTYXV2UagEA205QCyieabhgGXUEAg+IOonqAIiIAiIgCIiAIiIBgiVXGeCJX7Q7FUCwqAchc5XHxrqdDtc2IvLaIJTaeUfOsZh3osFrLlvorC5pufBX5H9U2Oh0O88T6LVpBgVYAgixBFwR4EHeUGM6Kobmg5pH5bZqfspIK+gIHlKnT8HRpX/af3OZiTsRwTEp+jDjxpuu3iVfKQfIXkGqrL36dVbczSqgftZbfvlbi0bsbinLaQieBVX5h7kA/Q6z1TJbupUb7tKow+qqY0sy5sPK+5mJLo8IxD92iVHJqjKoPsMzj3WW+D6KbGvUJ/Up9hfQt3j6grJUGyid5Sjs8nPUkZ26ukpd98o+EHm7HRBvvvY2udJ1PBujwpkVaxD1Rqtu5R+4Du1iRnOu9gt7S3wuFSmoSmqqo5KLD19fObpdGCRzq1zOp02QAmbREyNYSr6UJfA4kAXJw9UAAXJPVtoBLSIB8bwvA8TTocEqNXr1R12HPUPTQJhfsG3KoHAXu9o8/GRuiGIxa1RVepiGrpRxTYyhlxbVKrZWKg9YOopuGChMmh2n22IB8FwFSu1LEoprtTrcIrMyM2Kqjr7rYNUr6NWsxBFMAXuLSx4xw3K/EexW6yrwmiaQ+2K1CEIqADu3Fk7PK5sNTPtMQD590TwdTDcWNBWrmg/DaVZuserUX8o67KSGckK2X4Rb0n0GIgCIiAIiIAiIgCIiAIiIAiIgHmZiIAiIgACZiIAiIgCIiAIiIAiIgCIiAIiIB/9k="/>
          <p:cNvSpPr txBox="1"/>
          <p:nvPr/>
        </p:nvSpPr>
        <p:spPr>
          <a:xfrm>
            <a:off x="155575" y="-1790700"/>
            <a:ext cx="4143374" cy="3743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3" name="Shape 323" descr="data:image/jpeg;base64,/9j/4AAQSkZJRgABAQAAAQABAAD/2wCEAAkGBxQSEBUQEBQVFhQVFRcVFRUXFRYZFRAXFxQWGBgXFBQYHSggGBslGxYVITEhJSksLy8uFx8zODMsNygtLisBCgoKDg0OGxAQGywkHyYsLC4rLC8sLCwsNyw3LCw0LCwsLCwsNCwsLCwsLCwsLC4sLCwsLCwsLCwsLCwsLCwsLP/AABEIANUA7AMBIgACEQEDEQH/xAAbAAEAAgMBAQAAAAAAAAAAAAAABAUBAwYCB//EAEIQAAIBAgQCCAMDCwIGAwAAAAECAAMRBBIhMQVBBhMiMlFhcYFCUpEjcoIUM0NikqGiscHR8CRTFXOTwtLxFoOy/8QAGgEBAAIDAQAAAAAAAAAAAAAAAAEDAgQFBv/EADERAAIBAwIFAgQEBwAAAAAAAAABAgMEERIxBRMhQVEygSJSYZFxscHwFBUjQkNiof/aAAwDAQACEQMRAD8A+4xEQBERAETyzWFzsN/Kc7j+llMXWgOtI+K+Wl7Pbt+qgjzEyjGUniKB0l5rq1lUXYhR4kgD6mcBi+M4ip3qpUfLTvTH7QOf+L2lcaK3zEAt8xF22t3jrNuNjN79DHWj6F/x/C6/6mhpv9tT09dY/wCP4XT/AFNDXb7anr6azgYMs/gP9iNZ9NpVVYZlIYeIII+onq8+WCiubOAA3zDRv2hrLHCcZxFM9mqWHy1LuP2iQ38XtKp2U1t1JU0fQ4nN4DpZTbSuOqPzXzUj+OwKfiAHmZ0StcXH/uakouLw0ZHqIi8gCJXYvi6IxRc1SoN0pgEr99iQqafMRfleRHxNd+aUh4KOsf8AbYBR6ZT6zXq3NKl6mC7vMznWwYbvvVf1quAfVFIX901jhFC9+opX8erW597TTlxWmtkwdNMXnNNwjDnU0KX/AE0/tNgwQGqNUT7tV7D8BJX90R4rTe6YOivEokr102dao8KgyN/1EFv4PeSsNxhCQlQNSc6BalgGPLJUBKsT4XzeIE3KV1Sq+lgs4mAZmbAEREAREQBERAEg8V4omHTPUJ8FUavUPgovv5mwHMgRxjiKYen1j+OVVHeqMb2VfoT5AE7CcDicQ9WoatVrseXw015Ig5Dz3J1PIC+hQdV/QhvBu4rxKpiCetNk5UgewLHQubDO22+g5DmYsROxCnGCxFFWRERMwIiIAiIgCSuFcTqYY/Z60760ibL6ofgPpoeY1vIs8swGp/z08fTzlVWEJR+IZwd/heNUnomuGyqvfDaNTOnZZRfXUWte9xa9xIVWvVr75qVLkoNqtUeLsPzY/VXtbXI1WczguGuCK5IFUaoh7ijXs1LbsbntDu30vrm6bBYsVVzLoQcrKd0Ybqf81BB2M8ZxC7lHKpPp5/f5mVOrGecGyjRVFCoAqjYAWA9p7iJw28lwiIgCIiAJ5qUwwKsAQdCCLgjwIM9RCbWxBHovUofm71KfOkT21/5Tsf4GNvAra0ucFjEqoHpm4NxsQVI3VlOqsOYOoldI9WmyN1tG2f4lJstcDkx5N4Ny8xpOtZ8Qaeir9wdDEjYDFrVQOl7HQg6MpGhVhyIOhEkzuECIiAJ5dgBc6Abk7AT1Ob6Z47LTWgu9W+byprbN9SVW3gzeEyjFykooHO8V4icRVNW/YF1pDUWU2uxHzMQD5Cw8bxYmCZ3KcFCOlFLeTMREsAiIkARESQIiIAkrhWGzt1rd1SQg+ZhoX25age58LQ8hdlproXNrj4V3ZvIgXt5kTo6aBQFUWAAAA2AAsAJweM3biuTHvuatzV0rSu56mh6hpP1w7trVR4pye3zLe/muYanLbfE8102ZpUqjpyUkWgPOJXcHqWDUD+jsV/5bXyfQqy+ijxljNCpDTJo7sZKSyhETm8D0youHLq6ZGVQuj1WZi/YNCneorgISQV21vvaY05STcUSdJEpH6U4e16b9Zc0QCqtkPXPSVbVLZb2rU2te9iJpbplhbrZyVbMS+VlCoKNWqKvaAL02FFwGW4JGklUaj/tYOhiUp6VYbs9trs2SxpVAUY1FpgVBl+zJd1AzWveYwvSnDumbM2lNajAI7BMyqwUsq2z5WU5d7MDHJqfKwXcSu4VxmniGYUrlVSm4fYMKme1gdQRkN7yxmEouLwwRXrdRU68fm2sK48ANBV9VFs36o/VAnRAynI/zxnrgNXKGw5OtK2S+5pNfJrztZk/BfnO5w25co8uW62/AFvEROqQYM+e8cxPWYqq3JT1S77U7g/xmp+6d/WqBVLHZQSfQC8+XYYnIC3eIzN95tW28yZu2MMzb8GM9jbK3pBw84ih1S5dalNjmAIyrUVm7JBB0B0IsZZROo1lYKzmKnBa1IhKNVxRWk4uGIZWbrGulKmoW+ZksLGwFhbY5o4DFOA1Rj9pSJZDUKii79aWQoAQ4Aako8Mh9+miVclE5OYHCMUpASqSit2L1numlG7N2ftACK1kJt2htpbFbheLW/VVMoCPlKuxCEisSOpy2qEs1MgnUWNvPqIjkx8sZORw2AxNRc4LrbOgFSpUFU0zUwpKrVZQ63WlWGYgG5HrN1fhOLdxmcZLUwVNV2ByPRe5BW2YFanaAF7i/l1ERyV5YyIiJaQTOC07u9Q/Damv0DMf3oPwy3kHgi2w6H5h1np1hL29s1vaTp4W7qurWlJ+Tk1paptiIia5UaS2WtSqeZpNv3alre+daY9zLqUXEVJpPbcKWX7y9pf3gS8VrgEbEXHvKLhbM61lLNPHgzKM9E8LcnLUzG1m/KK+ekFLELRfPekvbbRCBrbaXkTXjOUfS8G4U1PorhVPZpkD7OyCrVFMGiaZpsKQbKGHU0tbXISxuCb606H4MC3VEixAvUqnKuSpTCJduygWrUAQaLmuADrL2JlzqnzP7g5rF9DKLNTKNUQI61G+0qO1crVSqOtd3JftU17+aw2y7ySvRLCAFRTYKVRSorVgpyBArZc9s4FNBn71lAvLyJPPqfMwQeF8Io4cEUEK3Cqbu7EhSxGrk83b6ydESuUnJ5ZIkaq/V1qVXlm6l9fhqkBfU9aKQ9GaSZF4ohNGoF7wQsp8HUZlPswB9pda1NFWL+pB0QmZrw9UOiuNmAYeYIuJsnqyCs6S3/IsTbf8AJ61vI9W04K077pICcHiQu/UVbevVtacDedGw2kYTERE6JgIiIAiIgCIiAJrxD5UZvBSfoCZsmnFrem4HNGH1UzCfpf4A6XDplRV8FA+gAmyauvGQOxABANyQBqL7mQq3HsOm9ZN7aXbXwuoOvlPAqMnsjjYZZRKc9JsLmC9bqQSOxUtpfdsthtzmyl0hwzXtWXTU3DKANrksAANtfOZcqfhjSyzZbi3jpJPBj/pqN9+pp+/YWQqWJRlzIysAL3Vgw+ok7g4Iw1EHfqqd/XIJrXCxD3OhYL1exLiImmdEREQBERBAiIgkTImJkQgbujgP5JQB3FJAfZQP6Syld0dfNhKLfNTVvqL/ANZYz2K2MTxVQMCp2IIPodDPl2HUhQrd5ey33l7LfvBn1Mz59x/DdXiqi8ntVX0fvfxhj+ITdsZ4m15MZ7EGIidYrEREAREQBESHXxJJsmg3zeOo0Uel+16WvuIz27kxi5Poba+KVdNS3yra/vc2A9bSM9Zm3OUeC7/tH+gE1ogAsP7k+ZJ1JnqWKjlfEbMaSW5zVZ2vZmY5ezqSbW0Iudxp7785qkzitIrUJ5NYj+v77n3EhzyVaDhNxfZnlrmLjVlF+REg0OL0mc0y2V1JBVtCbeB2MnStpoqlCUOkke6CEsFUkFjluDY62G/0n0nD4qrTsEfMo+Cp2hbwD94epJ9JxHRrD58QDyQFj66BR9Tf8M7Oc69qdVE9bwO1Urdyn3fQucHxhHIRx1bnQBj2XP6j7H0Nj5SynJuoIsQCDuDqD6iScDxFqNlbM9L3apS9OdRfLvb2voJoOCl6ej8G5Xs3DrHqjo4nmlUDKGUgqQCCDcMDsQRuJ6lJpCIiAIiIAmjH1slKpUG6ozDxuFJFvOb5GxaZ2pUR8dRWbbRKRFRiRzBKqn/2CXW8NdWMfqQXWAodXSSmPgRV/ZUD+kkTAmZ6wgTnemWBzUhXUdqjcnzptbP9LK/4COc6KYIkxk4tNA+XiZk3jPDTh6uQX6trtSPgOdMnkVvp4i29jIU7tOopxUkUtYEREsAiJGxtYgBVNmbmLdkc21+g8yPOQyUsvBpxlQPdNbA2blmPy35jx+niJ4mFUAWAsBsPCZl8IaV9TcjFRWBERLDMhcVoZkuN119jv/Q+xlFOqlBxHDZH/VO2w9rA628fTnODxa2w+bFficTitt/lj7nJcY4GauIV12ZTm8My7A28dB7S34WVCZFBBXRlZiSh9Ty8JLkjAcEeu5q0soamNCw+zq636p/I/VdD5HiymlH4madBVLpxo/v3Or6N4Lq6OYizVLMb72+EH6k+9uUtZD4XxFayk2KOhy1Kbd6i9r5W8fEHYixEmThVXJzblue9oU406ahDZIRESstNmAxf5OxOvVMbuv8AtknWoo8ObD8Q1vm6cGcpJ/AMTlP5OdrXpeSjen7bjyJ+WZSWpZ7o5d5b6fjjt3LyIiUGgIiIAjg1LPUfEHYXpU/uq32jD7zi3pTB5yNiSzsKFIkO+7DejT+J/I8l/W5EAy9w1FUQIgCqoCqo2UAWAE7XDLfH9SXsQzbEROwQIiIBD4pw9K9M06g0OoI7yMNmU8iP7jYmcDjcI9GoaVUa/C3w1V+Zfrqu4PkQT9KkTiXD0roadRbi9xyKnkynkf8ANpdQruk/oQ1k+dRJvFuEVMPct2qXKqB3Rr+dUdyw+Lu/d2kKdinUjUWYlTWBKzPmJbx2+6NvrqfxSVj3tTNtC1lvzGY2uPMAk+0jW/zkPQS2msyz4L6Ee4iImybIiIgCa8RRDrla4HiDYibDPdCgz93Rb94jfUdwc9L9rb12mvcVaUIPmbeBy9fw4zkoMNw1nr9So2sXJ0CqeZtqb6geJB2sbdrhcMtNQiAADw5nxPiZpGEUIFW622Yd4HxJO97a33ntMTYhanZJNgfgck6AE7N+qfa88HfwlLrD0+O5s2NjTtM43ff9CLxPAMWGIw5C11FtdErpe/VVPLwbdSb7Eg7+GcQWumZQVZTlqI2j0nG6uPHz2III0kyVXE+HtnGJw1hWUWZSbJiUH6Op4Ea5W5E+BInPi1JaZez/AE/exvNOLyvdFpEi8M4gldM6XBBKujCz0nHeR15MP7EaG8lStpp4Zmmn1Qnl7izL30OZPvDlfkCLqfJjPUQnh5IlFSi4s6bDVxURai7MoYX3sRz85tlP0cqdmpS+R8yjwWpdv/2Kn0lxK6kcSweflHS2mJoxWIy2VRmdtEQbufM8lF9W5D2B8nElnNKgM7g2Y/BR2P2rDY2IOQdo3GgGos+HcNFK7El6jd+oRYm2yqPhQclHqbkknftLCVR6p9F+ZiOFYDqlJY5qjnNUfbMeQUfCg2A9SbkkmfMCZnoEklhECIiSBERAEREAwRKHiPRak92pfZNv2RemT509B+zYnxl/EmMnF5QPl/SDhdWg9NXAcHMwZDyUZSShsR3xoM28qmqAaMcp8G7JPoGtedx0wX7ekfCm4/adP/GUk2YcSqU+jSZ0La2U6eUykpHN3e16a/yiocve7Prp/OW9TDo3eRT6qD/OEw6L3UUeigfyl384fyf9Lf4N+SnWoDovaPgt2I9Qt7e83U8M7fDlHixGvoo1+tpbRKKnFa0ukcIsjaR7siUcAo1c5z5iy+y/3vJcROdKcpvMnk2YwjFYSEwygix1B3B2MzExMzSKbL+bOnyNew+626/vHgJ6GLt31ZfO2ZfPtLsPNrTZE16ltTnuuphpxsVmMw5L/lWEKtUAAdAwy4lBsrEbOB3W9jpJ3DsclemKlMm2xBFmpsNGR1OqsDoQZmrh0bVlVvMgEj3MqeIcLKP+U4UHP+kpK7IMSoHiCLVQNmO+x8RTKyUljV1MHqh1SL6ealQKLsQB4kgfzlfgmpV0FVCzA/MzkqRoVZWPZYHQgyTTwyKbqig+IAufeYLh/mRmpSaysEvguNvictFGqF6TXtZVOR0ynO1lIGd+7c67GdRS4XUf8++Uf7dIkX+9VsGP4QvvKDgI/wBVSPm49jTc/wDaJ3M36NpSjiWMv6nFuliqzVh8OtNQlNQqqLBVACj0Am2Im4a4iIgCIiAIiIAiIgCDEQDkumIPX0TyNOp9Q1L+5lJOk6aUvs6VT5KlifAOpUfx5BOblFTc7Fi80vcRETA3RERAESuwfHKFW3VuTfLa6OuYPfKwzKLqcp1Gmkk/l1O4GddQxBBBFktmuw0FrjeMMxU4vuSImk4pBbtrqMw7Q7Q8VHP2hcWhGbOtrBjcgZQwuCwO3vBOUbomqhiVcsENyjBW8iVVwL8+yynTxm2BnIiIgkqcdhHpVDisMLk/nqI0GIAHeXkKoGx+IaHkRPwWLStTFWmbq2x2ItoQQdQQdCDqCJvlPjcK9GocThxmDa16I/TAfpKfhVA5fEBY62Mncqxo6rY6fo8CcXTA2C1HPsoT+dQfWdzOK6DOtaq1emQVWkFVtdese7DyI6pbjfWdrL4LCOPdSTqtoRETI1xERAEREAREQBERAEREAg8awXXUKlIWDMvYJ2Vx2kJ9GCn2nBUnzKGsRcXsdx5EeI2n0ozh+P4Lqa5IHYq3qL4B/wBIvuTm88zeErqLKyb1jV0y0vuQIiJSdcREQDm8F0Rp0wB1jGwRdFVbhM9ixA1btnWel6KJlsahvcHREVewKIXsAWI+xW/jc+3RRJ1Mq5EPBy3/AMXZayFCpQEF2a2e967fZpk7IvWOgYC3prJHRdQpUVDY2+BM29Mm72zW+zFgCLX8hboIjUyFQh4K3gXB1wqFFZmByam1+xSp0ht5UwfeWURILYxUVhCIiCRETZhML11VaA2bVz8tNe+fe4Uebg8pKWXgrqTUIuTN3CMDVwdP8vw6l6dcmpicMo7TKbBK9Af7oQAsnxg6agX7bAY2nWppWosHpuoZGU3DA8xNwUAWGw28pzGNwr4Go2KwyFsO7F8Vh1FyhPexGHUfFzemO93h2r5tk8+3l5OpiacHikq01qUmDo6hlZTdWU6ggjlN0ECIiAIiIAiIgCIiAIiIAkDjXDhXpGmTY6MjfI42PpuCOYJHOT4glPHU+bkEFkcWdTlZb3yn+xFiDzBBidZ0h4L1w62lYVlFhfQVV3yOfckHkT4Eg8lfUqQQymzKdGQ72YctCD5ggi4M15xwztW1wqqw9zMRExNoREQBERAEREAREw7AC5On+WghvHVmKtQKLny21JJNgAOZJIAHMkCdj0b4WaKF6n52pYvzyAXy0wfK5ueZJPhIPR3gpBFeutmH5tDvTvpnb9cjlyB8SbdMBL4Rwce7uOY9MdkZmCJmasTiFpo1RzZEUsx+VVFyfoJmaZzONpPw52xNBS2Edi2IoKCWw7E3bEYdRuvN6Y31Ya3DdNhsQtRFqU2DI6hlZSCrqwuCpG4IkFuPYfJQqdaMuJZVoNY2rF1zKBppcC+s1cI4KMNVqdS2XD1O2KFuzRqk3dqR+FGvcpa2a5FrmAXESPj8YlGk9aq2WnTUu7G9lVRcnTXaRa3HsMiO7VkApU1rVNbmnTYXV2UagEA205QCyieabhgGXUEAg+IOonqAIiIAiIgCIiAIiIBgiVXGeCJX7Q7FUCwqAchc5XHxrqdDtc2IvLaIJTaeUfOsZh3osFrLlvorC5pufBX5H9U2Oh0O88T6LVpBgVYAgixBFwR4EHeUGM6Kobmg5pH5bZqfspIK+gIHlKnT8HRpX/af3OZiTsRwTEp+jDjxpuu3iVfKQfIXkGqrL36dVbczSqgftZbfvlbi0bsbinLaQieBVX5h7kA/Q6z1TJbupUb7tKow+qqY0sy5sPK+5mJLo8IxD92iVHJqjKoPsMzj3WW+D6KbGvUJ/Up9hfQt3j6grJUGyid5Sjs8nPUkZ26ukpd98o+EHm7HRBvvvY2udJ1PBujwpkVaxD1Rqtu5R+4Du1iRnOu9gt7S3wuFSmoSmqqo5KLD19fObpdGCRzq1zOp02QAmbREyNYSr6UJfA4kAXJw9UAAXJPVtoBLSIB8bwvA8TTocEqNXr1R12HPUPTQJhfsG3KoHAXu9o8/GRuiGIxa1RVepiGrpRxTYyhlxbVKrZWKg9YOopuGChMmh2n22IB8FwFSu1LEoprtTrcIrMyM2Kqjr7rYNUr6NWsxBFMAXuLSx4xw3K/EexW6yrwmiaQ+2K1CEIqADu3Fk7PK5sNTPtMQD590TwdTDcWNBWrmg/DaVZuserUX8o67KSGckK2X4Rb0n0GIgCIiAIiIAiIgCIiAIiIAiIgHmZiIAiIgACZiIAiIgCIiAIiIAiIgCIiAIiIB/9k="/>
          <p:cNvSpPr txBox="1"/>
          <p:nvPr/>
        </p:nvSpPr>
        <p:spPr>
          <a:xfrm>
            <a:off x="155575" y="-1790700"/>
            <a:ext cx="4143374" cy="3743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4" name="Shape 324" descr="data:image/jpeg;base64,/9j/4AAQSkZJRgABAQAAAQABAAD/2wCEAAkGBxQSEBUQEBQVFhQVFRcVFRUXFRYZFRAXFxQWGBgXFBQYHSggGBslGxYVITEhJSksLy8uFx8zODMsNygtLisBCgoKDg0OGxAQGywkHyYsLC4rLC8sLCwsNyw3LCw0LCwsLCwsNCwsLCwsLCwsLC4sLCwsLCwsLCwsLCwsLCwsLP/AABEIANUA7AMBIgACEQEDEQH/xAAbAAEAAgMBAQAAAAAAAAAAAAAABAUBAwYCB//EAEIQAAIBAgQCCAMDCwIGAwAAAAECAAMRBBIhMQVBBhMiMlFhcYFCUpEjcoIUM0NikqGiscHR8CRTFXOTwtLxFoOy/8QAGgEBAAIDAQAAAAAAAAAAAAAAAAEDAgQFBv/EADERAAIBAwIFAgQEBwAAAAAAAAABAgMEERIxBRMhQVEygSJSYZFxscHwFBUjQkNiof/aAAwDAQACEQMRAD8A+4xEQBERAETyzWFzsN/Kc7j+llMXWgOtI+K+Wl7Pbt+qgjzEyjGUniKB0l5rq1lUXYhR4kgD6mcBi+M4ip3qpUfLTvTH7QOf+L2lcaK3zEAt8xF22t3jrNuNjN79DHWj6F/x/C6/6mhpv9tT09dY/wCP4XT/AFNDXb7anr6azgYMs/gP9iNZ9NpVVYZlIYeIII+onq8+WCiubOAA3zDRv2hrLHCcZxFM9mqWHy1LuP2iQ38XtKp2U1t1JU0fQ4nN4DpZTbSuOqPzXzUj+OwKfiAHmZ0StcXH/uakouLw0ZHqIi8gCJXYvi6IxRc1SoN0pgEr99iQqafMRfleRHxNd+aUh4KOsf8AbYBR6ZT6zXq3NKl6mC7vMznWwYbvvVf1quAfVFIX901jhFC9+opX8erW597TTlxWmtkwdNMXnNNwjDnU0KX/AE0/tNgwQGqNUT7tV7D8BJX90R4rTe6YOivEokr102dao8KgyN/1EFv4PeSsNxhCQlQNSc6BalgGPLJUBKsT4XzeIE3KV1Sq+lgs4mAZmbAEREAREQBERAEg8V4omHTPUJ8FUavUPgovv5mwHMgRxjiKYen1j+OVVHeqMb2VfoT5AE7CcDicQ9WoatVrseXw015Ig5Dz3J1PIC+hQdV/QhvBu4rxKpiCetNk5UgewLHQubDO22+g5DmYsROxCnGCxFFWRERMwIiIAiIgCSuFcTqYY/Z60760ibL6ofgPpoeY1vIs8swGp/z08fTzlVWEJR+IZwd/heNUnomuGyqvfDaNTOnZZRfXUWte9xa9xIVWvVr75qVLkoNqtUeLsPzY/VXtbXI1WczguGuCK5IFUaoh7ijXs1LbsbntDu30vrm6bBYsVVzLoQcrKd0Ybqf81BB2M8ZxC7lHKpPp5/f5mVOrGecGyjRVFCoAqjYAWA9p7iJw28lwiIgCIiAJ5qUwwKsAQdCCLgjwIM9RCbWxBHovUofm71KfOkT21/5Tsf4GNvAra0ucFjEqoHpm4NxsQVI3VlOqsOYOoldI9WmyN1tG2f4lJstcDkx5N4Ny8xpOtZ8Qaeir9wdDEjYDFrVQOl7HQg6MpGhVhyIOhEkzuECIiAJ5dgBc6Abk7AT1Ob6Z47LTWgu9W+byprbN9SVW3gzeEyjFykooHO8V4icRVNW/YF1pDUWU2uxHzMQD5Cw8bxYmCZ3KcFCOlFLeTMREsAiIkARESQIiIAkrhWGzt1rd1SQg+ZhoX25age58LQ8hdlproXNrj4V3ZvIgXt5kTo6aBQFUWAAAA2AAsAJweM3biuTHvuatzV0rSu56mh6hpP1w7trVR4pye3zLe/muYanLbfE8102ZpUqjpyUkWgPOJXcHqWDUD+jsV/5bXyfQqy+ijxljNCpDTJo7sZKSyhETm8D0youHLq6ZGVQuj1WZi/YNCneorgISQV21vvaY05STcUSdJEpH6U4e16b9Zc0QCqtkPXPSVbVLZb2rU2te9iJpbplhbrZyVbMS+VlCoKNWqKvaAL02FFwGW4JGklUaj/tYOhiUp6VYbs9trs2SxpVAUY1FpgVBl+zJd1AzWveYwvSnDumbM2lNajAI7BMyqwUsq2z5WU5d7MDHJqfKwXcSu4VxmniGYUrlVSm4fYMKme1gdQRkN7yxmEouLwwRXrdRU68fm2sK48ANBV9VFs36o/VAnRAynI/zxnrgNXKGw5OtK2S+5pNfJrztZk/BfnO5w25co8uW62/AFvEROqQYM+e8cxPWYqq3JT1S77U7g/xmp+6d/WqBVLHZQSfQC8+XYYnIC3eIzN95tW28yZu2MMzb8GM9jbK3pBw84ih1S5dalNjmAIyrUVm7JBB0B0IsZZROo1lYKzmKnBa1IhKNVxRWk4uGIZWbrGulKmoW+ZksLGwFhbY5o4DFOA1Rj9pSJZDUKii79aWQoAQ4Aako8Mh9+miVclE5OYHCMUpASqSit2L1numlG7N2ftACK1kJt2htpbFbheLW/VVMoCPlKuxCEisSOpy2qEs1MgnUWNvPqIjkx8sZORw2AxNRc4LrbOgFSpUFU0zUwpKrVZQ63WlWGYgG5HrN1fhOLdxmcZLUwVNV2ByPRe5BW2YFanaAF7i/l1ERyV5YyIiJaQTOC07u9Q/Damv0DMf3oPwy3kHgi2w6H5h1np1hL29s1vaTp4W7qurWlJ+Tk1paptiIia5UaS2WtSqeZpNv3alre+daY9zLqUXEVJpPbcKWX7y9pf3gS8VrgEbEXHvKLhbM61lLNPHgzKM9E8LcnLUzG1m/KK+ekFLELRfPekvbbRCBrbaXkTXjOUfS8G4U1PorhVPZpkD7OyCrVFMGiaZpsKQbKGHU0tbXISxuCb606H4MC3VEixAvUqnKuSpTCJduygWrUAQaLmuADrL2JlzqnzP7g5rF9DKLNTKNUQI61G+0qO1crVSqOtd3JftU17+aw2y7ySvRLCAFRTYKVRSorVgpyBArZc9s4FNBn71lAvLyJPPqfMwQeF8Io4cEUEK3Cqbu7EhSxGrk83b6ydESuUnJ5ZIkaq/V1qVXlm6l9fhqkBfU9aKQ9GaSZF4ohNGoF7wQsp8HUZlPswB9pda1NFWL+pB0QmZrw9UOiuNmAYeYIuJsnqyCs6S3/IsTbf8AJ61vI9W04K077pICcHiQu/UVbevVtacDedGw2kYTERE6JgIiIAiIgCIiAJrxD5UZvBSfoCZsmnFrem4HNGH1UzCfpf4A6XDplRV8FA+gAmyauvGQOxABANyQBqL7mQq3HsOm9ZN7aXbXwuoOvlPAqMnsjjYZZRKc9JsLmC9bqQSOxUtpfdsthtzmyl0hwzXtWXTU3DKANrksAANtfOZcqfhjSyzZbi3jpJPBj/pqN9+pp+/YWQqWJRlzIysAL3Vgw+ok7g4Iw1EHfqqd/XIJrXCxD3OhYL1exLiImmdEREQBERBAiIgkTImJkQgbujgP5JQB3FJAfZQP6Syld0dfNhKLfNTVvqL/ANZYz2K2MTxVQMCp2IIPodDPl2HUhQrd5ey33l7LfvBn1Mz59x/DdXiqi8ntVX0fvfxhj+ITdsZ4m15MZ7EGIidYrEREAREQBESHXxJJsmg3zeOo0Uel+16WvuIz27kxi5Poba+KVdNS3yra/vc2A9bSM9Zm3OUeC7/tH+gE1ogAsP7k+ZJ1JnqWKjlfEbMaSW5zVZ2vZmY5ezqSbW0Iudxp7785qkzitIrUJ5NYj+v77n3EhzyVaDhNxfZnlrmLjVlF+REg0OL0mc0y2V1JBVtCbeB2MnStpoqlCUOkke6CEsFUkFjluDY62G/0n0nD4qrTsEfMo+Cp2hbwD94epJ9JxHRrD58QDyQFj66BR9Tf8M7Oc69qdVE9bwO1Urdyn3fQucHxhHIRx1bnQBj2XP6j7H0Nj5SynJuoIsQCDuDqD6iScDxFqNlbM9L3apS9OdRfLvb2voJoOCl6ej8G5Xs3DrHqjo4nmlUDKGUgqQCCDcMDsQRuJ6lJpCIiAIiIAmjH1slKpUG6ozDxuFJFvOb5GxaZ2pUR8dRWbbRKRFRiRzBKqn/2CXW8NdWMfqQXWAodXSSmPgRV/ZUD+kkTAmZ6wgTnemWBzUhXUdqjcnzptbP9LK/4COc6KYIkxk4tNA+XiZk3jPDTh6uQX6trtSPgOdMnkVvp4i29jIU7tOopxUkUtYEREsAiJGxtYgBVNmbmLdkc21+g8yPOQyUsvBpxlQPdNbA2blmPy35jx+niJ4mFUAWAsBsPCZl8IaV9TcjFRWBERLDMhcVoZkuN119jv/Q+xlFOqlBxHDZH/VO2w9rA628fTnODxa2w+bFficTitt/lj7nJcY4GauIV12ZTm8My7A28dB7S34WVCZFBBXRlZiSh9Ty8JLkjAcEeu5q0soamNCw+zq636p/I/VdD5HiymlH4madBVLpxo/v3Or6N4Lq6OYizVLMb72+EH6k+9uUtZD4XxFayk2KOhy1Kbd6i9r5W8fEHYixEmThVXJzblue9oU406ahDZIRESstNmAxf5OxOvVMbuv8AtknWoo8ObD8Q1vm6cGcpJ/AMTlP5OdrXpeSjen7bjyJ+WZSWpZ7o5d5b6fjjt3LyIiUGgIiIAjg1LPUfEHYXpU/uq32jD7zi3pTB5yNiSzsKFIkO+7DejT+J/I8l/W5EAy9w1FUQIgCqoCqo2UAWAE7XDLfH9SXsQzbEROwQIiIBD4pw9K9M06g0OoI7yMNmU8iP7jYmcDjcI9GoaVUa/C3w1V+Zfrqu4PkQT9KkTiXD0roadRbi9xyKnkynkf8ANpdQruk/oQ1k+dRJvFuEVMPct2qXKqB3Rr+dUdyw+Lu/d2kKdinUjUWYlTWBKzPmJbx2+6NvrqfxSVj3tTNtC1lvzGY2uPMAk+0jW/zkPQS2msyz4L6Ee4iImybIiIgCa8RRDrla4HiDYibDPdCgz93Rb94jfUdwc9L9rb12mvcVaUIPmbeBy9fw4zkoMNw1nr9So2sXJ0CqeZtqb6geJB2sbdrhcMtNQiAADw5nxPiZpGEUIFW622Yd4HxJO97a33ntMTYhanZJNgfgck6AE7N+qfa88HfwlLrD0+O5s2NjTtM43ff9CLxPAMWGIw5C11FtdErpe/VVPLwbdSb7Eg7+GcQWumZQVZTlqI2j0nG6uPHz2III0kyVXE+HtnGJw1hWUWZSbJiUH6Op4Ea5W5E+BInPi1JaZez/AE/exvNOLyvdFpEi8M4gldM6XBBKujCz0nHeR15MP7EaG8lStpp4Zmmn1Qnl7izL30OZPvDlfkCLqfJjPUQnh5IlFSi4s6bDVxURai7MoYX3sRz85tlP0cqdmpS+R8yjwWpdv/2Kn0lxK6kcSweflHS2mJoxWIy2VRmdtEQbufM8lF9W5D2B8nElnNKgM7g2Y/BR2P2rDY2IOQdo3GgGos+HcNFK7El6jd+oRYm2yqPhQclHqbkknftLCVR6p9F+ZiOFYDqlJY5qjnNUfbMeQUfCg2A9SbkkmfMCZnoEklhECIiSBERAEREAwRKHiPRak92pfZNv2RemT509B+zYnxl/EmMnF5QPl/SDhdWg9NXAcHMwZDyUZSShsR3xoM28qmqAaMcp8G7JPoGtedx0wX7ekfCm4/adP/GUk2YcSqU+jSZ0La2U6eUykpHN3e16a/yiocve7Prp/OW9TDo3eRT6qD/OEw6L3UUeigfyl384fyf9Lf4N+SnWoDovaPgt2I9Qt7e83U8M7fDlHixGvoo1+tpbRKKnFa0ukcIsjaR7siUcAo1c5z5iy+y/3vJcROdKcpvMnk2YwjFYSEwygix1B3B2MzExMzSKbL+bOnyNew+626/vHgJ6GLt31ZfO2ZfPtLsPNrTZE16ltTnuuphpxsVmMw5L/lWEKtUAAdAwy4lBsrEbOB3W9jpJ3DsclemKlMm2xBFmpsNGR1OqsDoQZmrh0bVlVvMgEj3MqeIcLKP+U4UHP+kpK7IMSoHiCLVQNmO+x8RTKyUljV1MHqh1SL6ealQKLsQB4kgfzlfgmpV0FVCzA/MzkqRoVZWPZYHQgyTTwyKbqig+IAufeYLh/mRmpSaysEvguNvictFGqF6TXtZVOR0ynO1lIGd+7c67GdRS4XUf8++Uf7dIkX+9VsGP4QvvKDgI/wBVSPm49jTc/wDaJ3M36NpSjiWMv6nFuliqzVh8OtNQlNQqqLBVACj0Am2Im4a4iIgCIiAIiIAiIgCDEQDkumIPX0TyNOp9Q1L+5lJOk6aUvs6VT5KlifAOpUfx5BOblFTc7Fi80vcRETA3RERAESuwfHKFW3VuTfLa6OuYPfKwzKLqcp1Gmkk/l1O4GddQxBBBFktmuw0FrjeMMxU4vuSImk4pBbtrqMw7Q7Q8VHP2hcWhGbOtrBjcgZQwuCwO3vBOUbomqhiVcsENyjBW8iVVwL8+yynTxm2BnIiIgkqcdhHpVDisMLk/nqI0GIAHeXkKoGx+IaHkRPwWLStTFWmbq2x2ItoQQdQQdCDqCJvlPjcK9GocThxmDa16I/TAfpKfhVA5fEBY62Mncqxo6rY6fo8CcXTA2C1HPsoT+dQfWdzOK6DOtaq1emQVWkFVtdese7DyI6pbjfWdrL4LCOPdSTqtoRETI1xERAEREAREQBERAEREAg8awXXUKlIWDMvYJ2Vx2kJ9GCn2nBUnzKGsRcXsdx5EeI2n0ozh+P4Lqa5IHYq3qL4B/wBIvuTm88zeErqLKyb1jV0y0vuQIiJSdcREQDm8F0Rp0wB1jGwRdFVbhM9ixA1btnWel6KJlsahvcHREVewKIXsAWI+xW/jc+3RRJ1Mq5EPBy3/AMXZayFCpQEF2a2e967fZpk7IvWOgYC3prJHRdQpUVDY2+BM29Mm72zW+zFgCLX8hboIjUyFQh4K3gXB1wqFFZmByam1+xSp0ht5UwfeWURILYxUVhCIiCRETZhML11VaA2bVz8tNe+fe4Uebg8pKWXgrqTUIuTN3CMDVwdP8vw6l6dcmpicMo7TKbBK9Af7oQAsnxg6agX7bAY2nWppWosHpuoZGU3DA8xNwUAWGw28pzGNwr4Go2KwyFsO7F8Vh1FyhPexGHUfFzemO93h2r5tk8+3l5OpiacHikq01qUmDo6hlZTdWU6ggjlN0ECIiAIiIAiIgCIiAIiIAkDjXDhXpGmTY6MjfI42PpuCOYJHOT4glPHU+bkEFkcWdTlZb3yn+xFiDzBBidZ0h4L1w62lYVlFhfQVV3yOfckHkT4Eg8lfUqQQymzKdGQ72YctCD5ggi4M15xwztW1wqqw9zMRExNoREQBERAEREAREw7AC5On+WghvHVmKtQKLny21JJNgAOZJIAHMkCdj0b4WaKF6n52pYvzyAXy0wfK5ueZJPhIPR3gpBFeutmH5tDvTvpnb9cjlyB8SbdMBL4Rwce7uOY9MdkZmCJmasTiFpo1RzZEUsx+VVFyfoJmaZzONpPw52xNBS2Edi2IoKCWw7E3bEYdRuvN6Y31Ya3DdNhsQtRFqU2DI6hlZSCrqwuCpG4IkFuPYfJQqdaMuJZVoNY2rF1zKBppcC+s1cI4KMNVqdS2XD1O2KFuzRqk3dqR+FGvcpa2a5FrmAXESPj8YlGk9aq2WnTUu7G9lVRcnTXaRa3HsMiO7VkApU1rVNbmnTYXV2UagEA205QCyieabhgGXUEAg+IOonqAIiIAiIgCIiAIiIBgiVXGeCJX7Q7FUCwqAchc5XHxrqdDtc2IvLaIJTaeUfOsZh3osFrLlvorC5pufBX5H9U2Oh0O88T6LVpBgVYAgixBFwR4EHeUGM6Kobmg5pH5bZqfspIK+gIHlKnT8HRpX/af3OZiTsRwTEp+jDjxpuu3iVfKQfIXkGqrL36dVbczSqgftZbfvlbi0bsbinLaQieBVX5h7kA/Q6z1TJbupUb7tKow+qqY0sy5sPK+5mJLo8IxD92iVHJqjKoPsMzj3WW+D6KbGvUJ/Up9hfQt3j6grJUGyid5Sjs8nPUkZ26ukpd98o+EHm7HRBvvvY2udJ1PBujwpkVaxD1Rqtu5R+4Du1iRnOu9gt7S3wuFSmoSmqqo5KLD19fObpdGCRzq1zOp02QAmbREyNYSr6UJfA4kAXJw9UAAXJPVtoBLSIB8bwvA8TTocEqNXr1R12HPUPTQJhfsG3KoHAXu9o8/GRuiGIxa1RVepiGrpRxTYyhlxbVKrZWKg9YOopuGChMmh2n22IB8FwFSu1LEoprtTrcIrMyM2Kqjr7rYNUr6NWsxBFMAXuLSx4xw3K/EexW6yrwmiaQ+2K1CEIqADu3Fk7PK5sNTPtMQD590TwdTDcWNBWrmg/DaVZuserUX8o67KSGckK2X4Rb0n0GIgCIiAIiIAiIgCIiAIiIAiIgHmZiIAiIgACZiIAiIgCIiAIiIAiIgCIiAIiIB/9k="/>
          <p:cNvSpPr txBox="1"/>
          <p:nvPr/>
        </p:nvSpPr>
        <p:spPr>
          <a:xfrm>
            <a:off x="155575" y="-1790700"/>
            <a:ext cx="4143374" cy="3743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Shape 325" descr="data:image/jpeg;base64,/9j/4AAQSkZJRgABAQAAAQABAAD/2wCEAAkGBxQSEBUQEBQVFhQVFRcVFRUXFRYZFRAXFxQWGBgXFBQYHSggGBslGxYVITEhJSksLy8uFx8zODMsNygtLisBCgoKDg0OGxAQGywkHyYsLC4rLC8sLCwsNyw3LCw0LCwsLCwsNCwsLCwsLCwsLC4sLCwsLCwsLCwsLCwsLCwsLP/AABEIANUA7AMBIgACEQEDEQH/xAAbAAEAAgMBAQAAAAAAAAAAAAAABAUBAwYCB//EAEIQAAIBAgQCCAMDCwIGAwAAAAECAAMRBBIhMQVBBhMiMlFhcYFCUpEjcoIUM0NikqGiscHR8CRTFXOTwtLxFoOy/8QAGgEBAAIDAQAAAAAAAAAAAAAAAAEDAgQFBv/EADERAAIBAwIFAgQEBwAAAAAAAAABAgMEERIxBRMhQVEygSJSYZFxscHwFBUjQkNiof/aAAwDAQACEQMRAD8A+4xEQBERAETyzWFzsN/Kc7j+llMXWgOtI+K+Wl7Pbt+qgjzEyjGUniKB0l5rq1lUXYhR4kgD6mcBi+M4ip3qpUfLTvTH7QOf+L2lcaK3zEAt8xF22t3jrNuNjN79DHWj6F/x/C6/6mhpv9tT09dY/wCP4XT/AFNDXb7anr6azgYMs/gP9iNZ9NpVVYZlIYeIII+onq8+WCiubOAA3zDRv2hrLHCcZxFM9mqWHy1LuP2iQ38XtKp2U1t1JU0fQ4nN4DpZTbSuOqPzXzUj+OwKfiAHmZ0StcXH/uakouLw0ZHqIi8gCJXYvi6IxRc1SoN0pgEr99iQqafMRfleRHxNd+aUh4KOsf8AbYBR6ZT6zXq3NKl6mC7vMznWwYbvvVf1quAfVFIX901jhFC9+opX8erW597TTlxWmtkwdNMXnNNwjDnU0KX/AE0/tNgwQGqNUT7tV7D8BJX90R4rTe6YOivEokr102dao8KgyN/1EFv4PeSsNxhCQlQNSc6BalgGPLJUBKsT4XzeIE3KV1Sq+lgs4mAZmbAEREAREQBERAEg8V4omHTPUJ8FUavUPgovv5mwHMgRxjiKYen1j+OVVHeqMb2VfoT5AE7CcDicQ9WoatVrseXw015Ig5Dz3J1PIC+hQdV/QhvBu4rxKpiCetNk5UgewLHQubDO22+g5DmYsROxCnGCxFFWRERMwIiIAiIgCSuFcTqYY/Z60760ibL6ofgPpoeY1vIs8swGp/z08fTzlVWEJR+IZwd/heNUnomuGyqvfDaNTOnZZRfXUWte9xa9xIVWvVr75qVLkoNqtUeLsPzY/VXtbXI1WczguGuCK5IFUaoh7ijXs1LbsbntDu30vrm6bBYsVVzLoQcrKd0Ybqf81BB2M8ZxC7lHKpPp5/f5mVOrGecGyjRVFCoAqjYAWA9p7iJw28lwiIgCIiAJ5qUwwKsAQdCCLgjwIM9RCbWxBHovUofm71KfOkT21/5Tsf4GNvAra0ucFjEqoHpm4NxsQVI3VlOqsOYOoldI9WmyN1tG2f4lJstcDkx5N4Ny8xpOtZ8Qaeir9wdDEjYDFrVQOl7HQg6MpGhVhyIOhEkzuECIiAJ5dgBc6Abk7AT1Ob6Z47LTWgu9W+byprbN9SVW3gzeEyjFykooHO8V4icRVNW/YF1pDUWU2uxHzMQD5Cw8bxYmCZ3KcFCOlFLeTMREsAiIkARESQIiIAkrhWGzt1rd1SQg+ZhoX25age58LQ8hdlproXNrj4V3ZvIgXt5kTo6aBQFUWAAAA2AAsAJweM3biuTHvuatzV0rSu56mh6hpP1w7trVR4pye3zLe/muYanLbfE8102ZpUqjpyUkWgPOJXcHqWDUD+jsV/5bXyfQqy+ijxljNCpDTJo7sZKSyhETm8D0youHLq6ZGVQuj1WZi/YNCneorgISQV21vvaY05STcUSdJEpH6U4e16b9Zc0QCqtkPXPSVbVLZb2rU2te9iJpbplhbrZyVbMS+VlCoKNWqKvaAL02FFwGW4JGklUaj/tYOhiUp6VYbs9trs2SxpVAUY1FpgVBl+zJd1AzWveYwvSnDumbM2lNajAI7BMyqwUsq2z5WU5d7MDHJqfKwXcSu4VxmniGYUrlVSm4fYMKme1gdQRkN7yxmEouLwwRXrdRU68fm2sK48ANBV9VFs36o/VAnRAynI/zxnrgNXKGw5OtK2S+5pNfJrztZk/BfnO5w25co8uW62/AFvEROqQYM+e8cxPWYqq3JT1S77U7g/xmp+6d/WqBVLHZQSfQC8+XYYnIC3eIzN95tW28yZu2MMzb8GM9jbK3pBw84ih1S5dalNjmAIyrUVm7JBB0B0IsZZROo1lYKzmKnBa1IhKNVxRWk4uGIZWbrGulKmoW+ZksLGwFhbY5o4DFOA1Rj9pSJZDUKii79aWQoAQ4Aako8Mh9+miVclE5OYHCMUpASqSit2L1numlG7N2ftACK1kJt2htpbFbheLW/VVMoCPlKuxCEisSOpy2qEs1MgnUWNvPqIjkx8sZORw2AxNRc4LrbOgFSpUFU0zUwpKrVZQ63WlWGYgG5HrN1fhOLdxmcZLUwVNV2ByPRe5BW2YFanaAF7i/l1ERyV5YyIiJaQTOC07u9Q/Damv0DMf3oPwy3kHgi2w6H5h1np1hL29s1vaTp4W7qurWlJ+Tk1paptiIia5UaS2WtSqeZpNv3alre+daY9zLqUXEVJpPbcKWX7y9pf3gS8VrgEbEXHvKLhbM61lLNPHgzKM9E8LcnLUzG1m/KK+ekFLELRfPekvbbRCBrbaXkTXjOUfS8G4U1PorhVPZpkD7OyCrVFMGiaZpsKQbKGHU0tbXISxuCb606H4MC3VEixAvUqnKuSpTCJduygWrUAQaLmuADrL2JlzqnzP7g5rF9DKLNTKNUQI61G+0qO1crVSqOtd3JftU17+aw2y7ySvRLCAFRTYKVRSorVgpyBArZc9s4FNBn71lAvLyJPPqfMwQeF8Io4cEUEK3Cqbu7EhSxGrk83b6ydESuUnJ5ZIkaq/V1qVXlm6l9fhqkBfU9aKQ9GaSZF4ohNGoF7wQsp8HUZlPswB9pda1NFWL+pB0QmZrw9UOiuNmAYeYIuJsnqyCs6S3/IsTbf8AJ61vI9W04K077pICcHiQu/UVbevVtacDedGw2kYTERE6JgIiIAiIgCIiAJrxD5UZvBSfoCZsmnFrem4HNGH1UzCfpf4A6XDplRV8FA+gAmyauvGQOxABANyQBqL7mQq3HsOm9ZN7aXbXwuoOvlPAqMnsjjYZZRKc9JsLmC9bqQSOxUtpfdsthtzmyl0hwzXtWXTU3DKANrksAANtfOZcqfhjSyzZbi3jpJPBj/pqN9+pp+/YWQqWJRlzIysAL3Vgw+ok7g4Iw1EHfqqd/XIJrXCxD3OhYL1exLiImmdEREQBERBAiIgkTImJkQgbujgP5JQB3FJAfZQP6Syld0dfNhKLfNTVvqL/ANZYz2K2MTxVQMCp2IIPodDPl2HUhQrd5ey33l7LfvBn1Mz59x/DdXiqi8ntVX0fvfxhj+ITdsZ4m15MZ7EGIidYrEREAREQBESHXxJJsmg3zeOo0Uel+16WvuIz27kxi5Poba+KVdNS3yra/vc2A9bSM9Zm3OUeC7/tH+gE1ogAsP7k+ZJ1JnqWKjlfEbMaSW5zVZ2vZmY5ezqSbW0Iudxp7785qkzitIrUJ5NYj+v77n3EhzyVaDhNxfZnlrmLjVlF+REg0OL0mc0y2V1JBVtCbeB2MnStpoqlCUOkke6CEsFUkFjluDY62G/0n0nD4qrTsEfMo+Cp2hbwD94epJ9JxHRrD58QDyQFj66BR9Tf8M7Oc69qdVE9bwO1Urdyn3fQucHxhHIRx1bnQBj2XP6j7H0Nj5SynJuoIsQCDuDqD6iScDxFqNlbM9L3apS9OdRfLvb2voJoOCl6ej8G5Xs3DrHqjo4nmlUDKGUgqQCCDcMDsQRuJ6lJpCIiAIiIAmjH1slKpUG6ozDxuFJFvOb5GxaZ2pUR8dRWbbRKRFRiRzBKqn/2CXW8NdWMfqQXWAodXSSmPgRV/ZUD+kkTAmZ6wgTnemWBzUhXUdqjcnzptbP9LK/4COc6KYIkxk4tNA+XiZk3jPDTh6uQX6trtSPgOdMnkVvp4i29jIU7tOopxUkUtYEREsAiJGxtYgBVNmbmLdkc21+g8yPOQyUsvBpxlQPdNbA2blmPy35jx+niJ4mFUAWAsBsPCZl8IaV9TcjFRWBERLDMhcVoZkuN119jv/Q+xlFOqlBxHDZH/VO2w9rA628fTnODxa2w+bFficTitt/lj7nJcY4GauIV12ZTm8My7A28dB7S34WVCZFBBXRlZiSh9Ty8JLkjAcEeu5q0soamNCw+zq636p/I/VdD5HiymlH4madBVLpxo/v3Or6N4Lq6OYizVLMb72+EH6k+9uUtZD4XxFayk2KOhy1Kbd6i9r5W8fEHYixEmThVXJzblue9oU406ahDZIRESstNmAxf5OxOvVMbuv8AtknWoo8ObD8Q1vm6cGcpJ/AMTlP5OdrXpeSjen7bjyJ+WZSWpZ7o5d5b6fjjt3LyIiUGgIiIAjg1LPUfEHYXpU/uq32jD7zi3pTB5yNiSzsKFIkO+7DejT+J/I8l/W5EAy9w1FUQIgCqoCqo2UAWAE7XDLfH9SXsQzbEROwQIiIBD4pw9K9M06g0OoI7yMNmU8iP7jYmcDjcI9GoaVUa/C3w1V+Zfrqu4PkQT9KkTiXD0roadRbi9xyKnkynkf8ANpdQruk/oQ1k+dRJvFuEVMPct2qXKqB3Rr+dUdyw+Lu/d2kKdinUjUWYlTWBKzPmJbx2+6NvrqfxSVj3tTNtC1lvzGY2uPMAk+0jW/zkPQS2msyz4L6Ee4iImybIiIgCa8RRDrla4HiDYibDPdCgz93Rb94jfUdwc9L9rb12mvcVaUIPmbeBy9fw4zkoMNw1nr9So2sXJ0CqeZtqb6geJB2sbdrhcMtNQiAADw5nxPiZpGEUIFW622Yd4HxJO97a33ntMTYhanZJNgfgck6AE7N+qfa88HfwlLrD0+O5s2NjTtM43ff9CLxPAMWGIw5C11FtdErpe/VVPLwbdSb7Eg7+GcQWumZQVZTlqI2j0nG6uPHz2III0kyVXE+HtnGJw1hWUWZSbJiUH6Op4Ea5W5E+BInPi1JaZez/AE/exvNOLyvdFpEi8M4gldM6XBBKujCz0nHeR15MP7EaG8lStpp4Zmmn1Qnl7izL30OZPvDlfkCLqfJjPUQnh5IlFSi4s6bDVxURai7MoYX3sRz85tlP0cqdmpS+R8yjwWpdv/2Kn0lxK6kcSweflHS2mJoxWIy2VRmdtEQbufM8lF9W5D2B8nElnNKgM7g2Y/BR2P2rDY2IOQdo3GgGos+HcNFK7El6jd+oRYm2yqPhQclHqbkknftLCVR6p9F+ZiOFYDqlJY5qjnNUfbMeQUfCg2A9SbkkmfMCZnoEklhECIiSBERAEREAwRKHiPRak92pfZNv2RemT509B+zYnxl/EmMnF5QPl/SDhdWg9NXAcHMwZDyUZSShsR3xoM28qmqAaMcp8G7JPoGtedx0wX7ekfCm4/adP/GUk2YcSqU+jSZ0La2U6eUykpHN3e16a/yiocve7Prp/OW9TDo3eRT6qD/OEw6L3UUeigfyl384fyf9Lf4N+SnWoDovaPgt2I9Qt7e83U8M7fDlHixGvoo1+tpbRKKnFa0ukcIsjaR7siUcAo1c5z5iy+y/3vJcROdKcpvMnk2YwjFYSEwygix1B3B2MzExMzSKbL+bOnyNew+626/vHgJ6GLt31ZfO2ZfPtLsPNrTZE16ltTnuuphpxsVmMw5L/lWEKtUAAdAwy4lBsrEbOB3W9jpJ3DsclemKlMm2xBFmpsNGR1OqsDoQZmrh0bVlVvMgEj3MqeIcLKP+U4UHP+kpK7IMSoHiCLVQNmO+x8RTKyUljV1MHqh1SL6ealQKLsQB4kgfzlfgmpV0FVCzA/MzkqRoVZWPZYHQgyTTwyKbqig+IAufeYLh/mRmpSaysEvguNvictFGqF6TXtZVOR0ynO1lIGd+7c67GdRS4XUf8++Uf7dIkX+9VsGP4QvvKDgI/wBVSPm49jTc/wDaJ3M36NpSjiWMv6nFuliqzVh8OtNQlNQqqLBVACj0Am2Im4a4iIgCIiAIiIAiIgCDEQDkumIPX0TyNOp9Q1L+5lJOk6aUvs6VT5KlifAOpUfx5BOblFTc7Fi80vcRETA3RERAESuwfHKFW3VuTfLa6OuYPfKwzKLqcp1Gmkk/l1O4GddQxBBBFktmuw0FrjeMMxU4vuSImk4pBbtrqMw7Q7Q8VHP2hcWhGbOtrBjcgZQwuCwO3vBOUbomqhiVcsENyjBW8iVVwL8+yynTxm2BnIiIgkqcdhHpVDisMLk/nqI0GIAHeXkKoGx+IaHkRPwWLStTFWmbq2x2ItoQQdQQdCDqCJvlPjcK9GocThxmDa16I/TAfpKfhVA5fEBY62Mncqxo6rY6fo8CcXTA2C1HPsoT+dQfWdzOK6DOtaq1emQVWkFVtdese7DyI6pbjfWdrL4LCOPdSTqtoRETI1xERAEREAREQBERAEREAg8awXXUKlIWDMvYJ2Vx2kJ9GCn2nBUnzKGsRcXsdx5EeI2n0ozh+P4Lqa5IHYq3qL4B/wBIvuTm88zeErqLKyb1jV0y0vuQIiJSdcREQDm8F0Rp0wB1jGwRdFVbhM9ixA1btnWel6KJlsahvcHREVewKIXsAWI+xW/jc+3RRJ1Mq5EPBy3/AMXZayFCpQEF2a2e967fZpk7IvWOgYC3prJHRdQpUVDY2+BM29Mm72zW+zFgCLX8hboIjUyFQh4K3gXB1wqFFZmByam1+xSp0ht5UwfeWURILYxUVhCIiCRETZhML11VaA2bVz8tNe+fe4Uebg8pKWXgrqTUIuTN3CMDVwdP8vw6l6dcmpicMo7TKbBK9Af7oQAsnxg6agX7bAY2nWppWosHpuoZGU3DA8xNwUAWGw28pzGNwr4Go2KwyFsO7F8Vh1FyhPexGHUfFzemO93h2r5tk8+3l5OpiacHikq01qUmDo6hlZTdWU6ggjlN0ECIiAIiIAiIgCIiAIiIAkDjXDhXpGmTY6MjfI42PpuCOYJHOT4glPHU+bkEFkcWdTlZb3yn+xFiDzBBidZ0h4L1w62lYVlFhfQVV3yOfckHkT4Eg8lfUqQQymzKdGQ72YctCD5ggi4M15xwztW1wqqw9zMRExNoREQBERAEREAREw7AC5On+WghvHVmKtQKLny21JJNgAOZJIAHMkCdj0b4WaKF6n52pYvzyAXy0wfK5ueZJPhIPR3gpBFeutmH5tDvTvpnb9cjlyB8SbdMBL4Rwce7uOY9MdkZmCJmasTiFpo1RzZEUsx+VVFyfoJmaZzONpPw52xNBS2Edi2IoKCWw7E3bEYdRuvN6Y31Ya3DdNhsQtRFqU2DI6hlZSCrqwuCpG4IkFuPYfJQqdaMuJZVoNY2rF1zKBppcC+s1cI4KMNVqdS2XD1O2KFuzRqk3dqR+FGvcpa2a5FrmAXESPj8YlGk9aq2WnTUu7G9lVRcnTXaRa3HsMiO7VkApU1rVNbmnTYXV2UagEA205QCyieabhgGXUEAg+IOonqAIiIAiIgCIiAIiIBgiVXGeCJX7Q7FUCwqAchc5XHxrqdDtc2IvLaIJTaeUfOsZh3osFrLlvorC5pufBX5H9U2Oh0O88T6LVpBgVYAgixBFwR4EHeUGM6Kobmg5pH5bZqfspIK+gIHlKnT8HRpX/af3OZiTsRwTEp+jDjxpuu3iVfKQfIXkGqrL36dVbczSqgftZbfvlbi0bsbinLaQieBVX5h7kA/Q6z1TJbupUb7tKow+qqY0sy5sPK+5mJLo8IxD92iVHJqjKoPsMzj3WW+D6KbGvUJ/Up9hfQt3j6grJUGyid5Sjs8nPUkZ26ukpd98o+EHm7HRBvvvY2udJ1PBujwpkVaxD1Rqtu5R+4Du1iRnOu9gt7S3wuFSmoSmqqo5KLD19fObpdGCRzq1zOp02QAmbREyNYSr6UJfA4kAXJw9UAAXJPVtoBLSIB8bwvA8TTocEqNXr1R12HPUPTQJhfsG3KoHAXu9o8/GRuiGIxa1RVepiGrpRxTYyhlxbVKrZWKg9YOopuGChMmh2n22IB8FwFSu1LEoprtTrcIrMyM2Kqjr7rYNUr6NWsxBFMAXuLSx4xw3K/EexW6yrwmiaQ+2K1CEIqADu3Fk7PK5sNTPtMQD590TwdTDcWNBWrmg/DaVZuserUX8o67KSGckK2X4Rb0n0GIgCIiAIiIAiIgCIiAIiIAiIgHmZiIAiIgACZiIAiIgCIiAIiIAiIgCIiAIiIB/9k="/>
          <p:cNvSpPr txBox="1"/>
          <p:nvPr/>
        </p:nvSpPr>
        <p:spPr>
          <a:xfrm>
            <a:off x="155575" y="-1790700"/>
            <a:ext cx="4143374" cy="3743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6" name="Shape 326" descr="index.jpeg"/>
          <p:cNvPicPr preferRelativeResize="0"/>
          <p:nvPr/>
        </p:nvPicPr>
        <p:blipFill rotWithShape="1">
          <a:blip r:embed="rId3">
            <a:alphaModFix/>
          </a:blip>
          <a:srcRect/>
          <a:stretch/>
        </p:blipFill>
        <p:spPr>
          <a:xfrm>
            <a:off x="6019800" y="1295400"/>
            <a:ext cx="2247900" cy="202882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331" name="Shape 331"/>
          <p:cNvGraphicFramePr/>
          <p:nvPr>
            <p:extLst>
              <p:ext uri="{D42A27DB-BD31-4B8C-83A1-F6EECF244321}">
                <p14:modId xmlns:p14="http://schemas.microsoft.com/office/powerpoint/2010/main" val="3957916310"/>
              </p:ext>
            </p:extLst>
          </p:nvPr>
        </p:nvGraphicFramePr>
        <p:xfrm>
          <a:off x="228600" y="0"/>
          <a:ext cx="8534375" cy="6681725"/>
        </p:xfrm>
        <a:graphic>
          <a:graphicData uri="http://schemas.openxmlformats.org/drawingml/2006/table">
            <a:tbl>
              <a:tblPr>
                <a:noFill/>
                <a:tableStyleId>{8CAA551F-4BCD-4C47-ACE8-FCB2E15A091E}</a:tableStyleId>
              </a:tblPr>
              <a:tblGrid>
                <a:gridCol w="1938325"/>
                <a:gridCol w="2614600"/>
                <a:gridCol w="3981450"/>
              </a:tblGrid>
              <a:tr h="1066800">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dirty="0">
                          <a:solidFill>
                            <a:schemeClr val="dk1"/>
                          </a:solidFill>
                          <a:latin typeface="Carme"/>
                          <a:ea typeface="Carme"/>
                          <a:cs typeface="Carme"/>
                          <a:sym typeface="Carme"/>
                        </a:rPr>
                        <a:t>Biological </a:t>
                      </a:r>
                      <a:br>
                        <a:rPr lang="en-US" sz="1600" b="1" i="0" u="none" strike="noStrike" cap="none" dirty="0">
                          <a:solidFill>
                            <a:schemeClr val="dk1"/>
                          </a:solidFill>
                          <a:latin typeface="Carme"/>
                          <a:ea typeface="Carme"/>
                          <a:cs typeface="Carme"/>
                          <a:sym typeface="Carme"/>
                        </a:rPr>
                      </a:br>
                      <a:r>
                        <a:rPr lang="en-US" sz="1600" b="1" i="0" u="none" strike="noStrike" cap="none" dirty="0">
                          <a:solidFill>
                            <a:schemeClr val="dk1"/>
                          </a:solidFill>
                          <a:latin typeface="Carme"/>
                          <a:ea typeface="Carme"/>
                          <a:cs typeface="Carme"/>
                          <a:sym typeface="Carme"/>
                        </a:rPr>
                        <a:t>(Neuroscience)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dirty="0">
                          <a:solidFill>
                            <a:schemeClr val="dk1"/>
                          </a:solidFill>
                          <a:latin typeface="Carme"/>
                          <a:ea typeface="Carme"/>
                          <a:cs typeface="Carme"/>
                          <a:sym typeface="Carme"/>
                        </a:rPr>
                        <a:t/>
                      </a:r>
                      <a:br>
                        <a:rPr lang="en-US" sz="1000" b="0" i="0" u="none" strike="noStrike" cap="none" dirty="0">
                          <a:solidFill>
                            <a:schemeClr val="dk1"/>
                          </a:solidFill>
                          <a:latin typeface="Carme"/>
                          <a:ea typeface="Carme"/>
                          <a:cs typeface="Carme"/>
                          <a:sym typeface="Carme"/>
                        </a:rPr>
                      </a:b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Behavioral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endParaRPr lang="en-US" sz="9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Cognitive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66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Humanistic</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dirty="0">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8200">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Psychodynamic</a:t>
                      </a:r>
                      <a:br>
                        <a:rPr lang="en-US" sz="1600" b="1" i="0" u="none" strike="noStrike" cap="none">
                          <a:solidFill>
                            <a:schemeClr val="dk1"/>
                          </a:solidFill>
                          <a:latin typeface="Carme"/>
                          <a:ea typeface="Carme"/>
                          <a:cs typeface="Carme"/>
                          <a:sym typeface="Carme"/>
                        </a:rPr>
                      </a:br>
                      <a:r>
                        <a:rPr lang="en-US" sz="1600" b="1" i="0" u="none" strike="noStrike" cap="none">
                          <a:solidFill>
                            <a:schemeClr val="dk1"/>
                          </a:solidFill>
                          <a:latin typeface="Carme"/>
                          <a:ea typeface="Carme"/>
                          <a:cs typeface="Carme"/>
                          <a:sym typeface="Carme"/>
                        </a:rPr>
                        <a:t>(Psychoanalytic)</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Social-Cultural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Evolutionary/</a:t>
                      </a:r>
                      <a:br>
                        <a:rPr lang="en-US" sz="1600" b="1" i="0" u="none" strike="noStrike" cap="none">
                          <a:solidFill>
                            <a:schemeClr val="dk1"/>
                          </a:solidFill>
                          <a:latin typeface="Carme"/>
                          <a:ea typeface="Carme"/>
                          <a:cs typeface="Carme"/>
                          <a:sym typeface="Carme"/>
                        </a:rPr>
                      </a:br>
                      <a:r>
                        <a:rPr lang="en-US" sz="1600" b="1" i="0" u="none" strike="noStrike" cap="none">
                          <a:solidFill>
                            <a:schemeClr val="dk1"/>
                          </a:solidFill>
                          <a:latin typeface="Carme"/>
                          <a:ea typeface="Carme"/>
                          <a:cs typeface="Carme"/>
                          <a:sym typeface="Carme"/>
                        </a:rPr>
                        <a:t>Sociobiological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dirty="0">
                          <a:solidFill>
                            <a:schemeClr val="dk1"/>
                          </a:solidFill>
                          <a:latin typeface="Carme"/>
                          <a:ea typeface="Carme"/>
                          <a:cs typeface="Carme"/>
                          <a:sym typeface="Carme"/>
                        </a:rPr>
                        <a:t/>
                      </a:r>
                      <a:br>
                        <a:rPr lang="en-US" sz="1000" b="0" i="0" u="none" strike="noStrike" cap="none" dirty="0">
                          <a:solidFill>
                            <a:schemeClr val="dk1"/>
                          </a:solidFill>
                          <a:latin typeface="Carme"/>
                          <a:ea typeface="Carme"/>
                          <a:cs typeface="Carme"/>
                          <a:sym typeface="Carme"/>
                        </a:rPr>
                      </a:br>
                      <a:endParaRPr lang="en-US" sz="1000" b="0" i="0" u="none" strike="noStrike" cap="none" dirty="0">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35" name="Shape 335"/>
          <p:cNvSpPr txBox="1"/>
          <p:nvPr/>
        </p:nvSpPr>
        <p:spPr>
          <a:xfrm>
            <a:off x="4876800" y="3200400"/>
            <a:ext cx="3733800"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endParaRPr lang="en-US" sz="2000" b="1" i="0" u="none" dirty="0">
              <a:solidFill>
                <a:schemeClr val="accent2"/>
              </a:solidFill>
              <a:latin typeface="Carme"/>
              <a:ea typeface="Carme"/>
              <a:cs typeface="Carme"/>
              <a:sym typeface="Carme"/>
            </a:endParaRPr>
          </a:p>
        </p:txBody>
      </p:sp>
    </p:spTree>
    <p:extLst>
      <p:ext uri="{BB962C8B-B14F-4D97-AF65-F5344CB8AC3E}">
        <p14:creationId xmlns:p14="http://schemas.microsoft.com/office/powerpoint/2010/main" val="40045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331" name="Shape 331"/>
          <p:cNvGraphicFramePr/>
          <p:nvPr/>
        </p:nvGraphicFramePr>
        <p:xfrm>
          <a:off x="228600" y="0"/>
          <a:ext cx="8534375" cy="6681725"/>
        </p:xfrm>
        <a:graphic>
          <a:graphicData uri="http://schemas.openxmlformats.org/drawingml/2006/table">
            <a:tbl>
              <a:tblPr>
                <a:noFill/>
                <a:tableStyleId>{8CAA551F-4BCD-4C47-ACE8-FCB2E15A091E}</a:tableStyleId>
              </a:tblPr>
              <a:tblGrid>
                <a:gridCol w="1938325"/>
                <a:gridCol w="2614600"/>
                <a:gridCol w="3981450"/>
              </a:tblGrid>
              <a:tr h="1066800">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Biological </a:t>
                      </a:r>
                      <a:br>
                        <a:rPr lang="en-US" sz="1600" b="1" i="0" u="none" strike="noStrike" cap="none">
                          <a:solidFill>
                            <a:schemeClr val="dk1"/>
                          </a:solidFill>
                          <a:latin typeface="Carme"/>
                          <a:ea typeface="Carme"/>
                          <a:cs typeface="Carme"/>
                          <a:sym typeface="Carme"/>
                        </a:rPr>
                      </a:br>
                      <a:r>
                        <a:rPr lang="en-US" sz="1600" b="1" i="0" u="none" strike="noStrike" cap="none">
                          <a:solidFill>
                            <a:schemeClr val="dk1"/>
                          </a:solidFill>
                          <a:latin typeface="Carme"/>
                          <a:ea typeface="Carme"/>
                          <a:cs typeface="Carme"/>
                          <a:sym typeface="Carme"/>
                        </a:rPr>
                        <a:t>(Neuroscience)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Behavior can be understood by describing underlying </a:t>
                      </a:r>
                      <a:r>
                        <a:rPr lang="en-US" sz="1000" b="1" i="0" u="none" strike="noStrike" cap="none">
                          <a:solidFill>
                            <a:schemeClr val="dk1"/>
                          </a:solidFill>
                          <a:latin typeface="Carme"/>
                          <a:ea typeface="Carme"/>
                          <a:cs typeface="Carme"/>
                          <a:sym typeface="Carme"/>
                        </a:rPr>
                        <a:t>biochemical </a:t>
                      </a:r>
                      <a:r>
                        <a:rPr lang="en-US" sz="1000" b="0" i="0" u="none" strike="noStrike" cap="none">
                          <a:solidFill>
                            <a:schemeClr val="dk1"/>
                          </a:solidFill>
                          <a:latin typeface="Carme"/>
                          <a:ea typeface="Carme"/>
                          <a:cs typeface="Carme"/>
                          <a:sym typeface="Carme"/>
                        </a:rPr>
                        <a:t>and </a:t>
                      </a:r>
                      <a:r>
                        <a:rPr lang="en-US" sz="1000" b="1" i="0" u="none" strike="noStrike" cap="none">
                          <a:solidFill>
                            <a:schemeClr val="dk1"/>
                          </a:solidFill>
                          <a:latin typeface="Carme"/>
                          <a:ea typeface="Carme"/>
                          <a:cs typeface="Carme"/>
                          <a:sym typeface="Carme"/>
                        </a:rPr>
                        <a:t>neurological</a:t>
                      </a:r>
                      <a:r>
                        <a:rPr lang="en-US" sz="1000" b="0" i="0" u="none" strike="noStrike" cap="none">
                          <a:solidFill>
                            <a:schemeClr val="dk1"/>
                          </a:solidFill>
                          <a:latin typeface="Carme"/>
                          <a:ea typeface="Carme"/>
                          <a:cs typeface="Carme"/>
                          <a:sym typeface="Carme"/>
                        </a:rPr>
                        <a:t> causes. </a:t>
                      </a:r>
                      <a:br>
                        <a:rPr lang="en-US" sz="1000" b="0" i="0" u="none" strike="noStrike" cap="none">
                          <a:solidFill>
                            <a:schemeClr val="dk1"/>
                          </a:solidFill>
                          <a:latin typeface="Carme"/>
                          <a:ea typeface="Carme"/>
                          <a:cs typeface="Carme"/>
                          <a:sym typeface="Carme"/>
                        </a:rPr>
                      </a:br>
                      <a:endParaRPr lang="en-US" sz="1000" b="0" i="0" u="none" strike="noStrike" cap="none">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Behavioral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900" b="0" i="0" u="none" strike="noStrike" cap="none">
                          <a:solidFill>
                            <a:schemeClr val="dk1"/>
                          </a:solidFill>
                          <a:latin typeface="Carme"/>
                          <a:ea typeface="Carme"/>
                          <a:cs typeface="Carme"/>
                          <a:sym typeface="Carme"/>
                        </a:rPr>
                        <a:t>Interested in </a:t>
                      </a:r>
                      <a:r>
                        <a:rPr lang="en-US" sz="900" b="1" i="0" u="none" strike="noStrike" cap="none">
                          <a:solidFill>
                            <a:schemeClr val="dk1"/>
                          </a:solidFill>
                          <a:latin typeface="Carme"/>
                          <a:ea typeface="Carme"/>
                          <a:cs typeface="Carme"/>
                          <a:sym typeface="Carme"/>
                        </a:rPr>
                        <a:t>directly observable</a:t>
                      </a:r>
                      <a:r>
                        <a:rPr lang="en-US" sz="900" b="0" i="0" u="none" strike="noStrike" cap="none">
                          <a:solidFill>
                            <a:schemeClr val="dk1"/>
                          </a:solidFill>
                          <a:latin typeface="Carme"/>
                          <a:ea typeface="Carme"/>
                          <a:cs typeface="Carme"/>
                          <a:sym typeface="Carme"/>
                        </a:rPr>
                        <a:t> behaviors that are the result of </a:t>
                      </a:r>
                      <a:r>
                        <a:rPr lang="en-US" sz="900" b="1" i="0" u="none" strike="noStrike" cap="none">
                          <a:solidFill>
                            <a:schemeClr val="dk1"/>
                          </a:solidFill>
                          <a:latin typeface="Carme"/>
                          <a:ea typeface="Carme"/>
                          <a:cs typeface="Carme"/>
                          <a:sym typeface="Carme"/>
                        </a:rPr>
                        <a:t>external stimuli. </a:t>
                      </a:r>
                      <a:r>
                        <a:rPr lang="en-US" sz="9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Cognitive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Cognitive psychologists study </a:t>
                      </a:r>
                      <a:r>
                        <a:rPr lang="en-US" sz="1000" b="1" i="0" u="none" strike="noStrike" cap="none">
                          <a:solidFill>
                            <a:schemeClr val="dk1"/>
                          </a:solidFill>
                          <a:latin typeface="Carme"/>
                          <a:ea typeface="Carme"/>
                          <a:cs typeface="Carme"/>
                          <a:sym typeface="Carme"/>
                        </a:rPr>
                        <a:t>thoughts &amp; processes (language, thought &amp; memory)</a:t>
                      </a:r>
                      <a:r>
                        <a:rPr lang="en-US" sz="1000" b="0" i="0" u="none" strike="noStrike" cap="none">
                          <a:solidFill>
                            <a:schemeClr val="dk1"/>
                          </a:solidFill>
                          <a:latin typeface="Carme"/>
                          <a:ea typeface="Carme"/>
                          <a:cs typeface="Carme"/>
                          <a:sym typeface="Carme"/>
                        </a:rPr>
                        <a:t>.</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66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Humanistic</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Views behavior as a product of </a:t>
                      </a:r>
                      <a:r>
                        <a:rPr lang="en-US" sz="1000" b="1" i="0" u="none" strike="noStrike" cap="none">
                          <a:solidFill>
                            <a:schemeClr val="dk1"/>
                          </a:solidFill>
                          <a:latin typeface="Carme"/>
                          <a:ea typeface="Carme"/>
                          <a:cs typeface="Carme"/>
                          <a:sym typeface="Carme"/>
                        </a:rPr>
                        <a:t>free will</a:t>
                      </a:r>
                      <a:r>
                        <a:rPr lang="en-US" sz="1000" b="0" i="0" u="none" strike="noStrike" cap="none">
                          <a:solidFill>
                            <a:schemeClr val="dk1"/>
                          </a:solidFill>
                          <a:latin typeface="Carme"/>
                          <a:ea typeface="Carme"/>
                          <a:cs typeface="Carme"/>
                          <a:sym typeface="Carme"/>
                        </a:rPr>
                        <a:t> and opposed the determinism of behaviorism &amp; psychoanalysis.</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8200">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Psychodynamic</a:t>
                      </a:r>
                      <a:br>
                        <a:rPr lang="en-US" sz="1600" b="1" i="0" u="none" strike="noStrike" cap="none">
                          <a:solidFill>
                            <a:schemeClr val="dk1"/>
                          </a:solidFill>
                          <a:latin typeface="Carme"/>
                          <a:ea typeface="Carme"/>
                          <a:cs typeface="Carme"/>
                          <a:sym typeface="Carme"/>
                        </a:rPr>
                      </a:br>
                      <a:r>
                        <a:rPr lang="en-US" sz="1600" b="1" i="0" u="none" strike="noStrike" cap="none">
                          <a:solidFill>
                            <a:schemeClr val="dk1"/>
                          </a:solidFill>
                          <a:latin typeface="Carme"/>
                          <a:ea typeface="Carme"/>
                          <a:cs typeface="Carme"/>
                          <a:sym typeface="Carme"/>
                        </a:rPr>
                        <a:t>(Psychoanalytic)</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Human behavior is primarily determined by </a:t>
                      </a:r>
                      <a:r>
                        <a:rPr lang="en-US" sz="1000" b="1" i="0" u="none" strike="noStrike" cap="none">
                          <a:solidFill>
                            <a:schemeClr val="dk1"/>
                          </a:solidFill>
                          <a:latin typeface="Carme"/>
                          <a:ea typeface="Carme"/>
                          <a:cs typeface="Carme"/>
                          <a:sym typeface="Carme"/>
                        </a:rPr>
                        <a:t>unconscious processes. </a:t>
                      </a:r>
                      <a:r>
                        <a:rPr lang="en-US" sz="1000" b="0" i="0" u="none" strike="noStrike" cap="none">
                          <a:solidFill>
                            <a:schemeClr val="dk1"/>
                          </a:solidFill>
                          <a:latin typeface="Carme"/>
                          <a:ea typeface="Carme"/>
                          <a:cs typeface="Carme"/>
                          <a:sym typeface="Carme"/>
                        </a:rPr>
                        <a:t> Stresses the importance of</a:t>
                      </a:r>
                      <a:r>
                        <a:rPr lang="en-US" sz="1000" b="1" i="0" u="none" strike="noStrike" cap="none">
                          <a:solidFill>
                            <a:schemeClr val="dk1"/>
                          </a:solidFill>
                          <a:latin typeface="Carme"/>
                          <a:ea typeface="Carme"/>
                          <a:cs typeface="Carme"/>
                          <a:sym typeface="Carme"/>
                        </a:rPr>
                        <a:t> early experiences </a:t>
                      </a:r>
                      <a:r>
                        <a:rPr lang="en-US" sz="1000" b="0" i="0" u="none" strike="noStrike" cap="none">
                          <a:solidFill>
                            <a:schemeClr val="dk1"/>
                          </a:solidFill>
                          <a:latin typeface="Carme"/>
                          <a:ea typeface="Carme"/>
                          <a:cs typeface="Carme"/>
                          <a:sym typeface="Carme"/>
                        </a:rPr>
                        <a:t>in determining later behavior patterns.</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Social-Cultural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Human behavior is largely the result of our </a:t>
                      </a:r>
                      <a:r>
                        <a:rPr lang="en-US" sz="1000" b="1" i="0" u="none" strike="noStrike" cap="none">
                          <a:solidFill>
                            <a:schemeClr val="dk1"/>
                          </a:solidFill>
                          <a:latin typeface="Carme"/>
                          <a:ea typeface="Carme"/>
                          <a:cs typeface="Carme"/>
                          <a:sym typeface="Carme"/>
                        </a:rPr>
                        <a:t>social environments</a:t>
                      </a:r>
                      <a:r>
                        <a:rPr lang="en-US" sz="1000" b="0" i="0" u="none" strike="noStrike" cap="none">
                          <a:solidFill>
                            <a:schemeClr val="dk1"/>
                          </a:solidFill>
                          <a:latin typeface="Carme"/>
                          <a:ea typeface="Carme"/>
                          <a:cs typeface="Carme"/>
                          <a:sym typeface="Carme"/>
                        </a:rPr>
                        <a:t>.</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5025">
                <a:tc>
                  <a:txBody>
                    <a:bodyPr/>
                    <a:lstStyle/>
                    <a:p>
                      <a:pPr marL="0" marR="0" lvl="0" indent="0" algn="ctr" rtl="0">
                        <a:lnSpc>
                          <a:spcPct val="100000"/>
                        </a:lnSpc>
                        <a:spcBef>
                          <a:spcPts val="0"/>
                        </a:spcBef>
                        <a:spcAft>
                          <a:spcPts val="0"/>
                        </a:spcAft>
                        <a:buClr>
                          <a:schemeClr val="dk1"/>
                        </a:buClr>
                        <a:buSzPct val="25000"/>
                        <a:buFont typeface="Carme"/>
                        <a:buNone/>
                      </a:pPr>
                      <a:r>
                        <a:rPr lang="en-US" sz="1600" b="1" i="0" u="none" strike="noStrike" cap="none">
                          <a:solidFill>
                            <a:schemeClr val="dk1"/>
                          </a:solidFill>
                          <a:latin typeface="Carme"/>
                          <a:ea typeface="Carme"/>
                          <a:cs typeface="Carme"/>
                          <a:sym typeface="Carme"/>
                        </a:rPr>
                        <a:t>Evolutionary/</a:t>
                      </a:r>
                      <a:br>
                        <a:rPr lang="en-US" sz="1600" b="1" i="0" u="none" strike="noStrike" cap="none">
                          <a:solidFill>
                            <a:schemeClr val="dk1"/>
                          </a:solidFill>
                          <a:latin typeface="Carme"/>
                          <a:ea typeface="Carme"/>
                          <a:cs typeface="Carme"/>
                          <a:sym typeface="Carme"/>
                        </a:rPr>
                      </a:br>
                      <a:r>
                        <a:rPr lang="en-US" sz="1600" b="1" i="0" u="none" strike="noStrike" cap="none">
                          <a:solidFill>
                            <a:schemeClr val="dk1"/>
                          </a:solidFill>
                          <a:latin typeface="Carme"/>
                          <a:ea typeface="Carme"/>
                          <a:cs typeface="Carme"/>
                          <a:sym typeface="Carme"/>
                        </a:rPr>
                        <a:t>Sociobiological</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Belief that our thoughts and behaviors are the result of </a:t>
                      </a:r>
                      <a:r>
                        <a:rPr lang="en-US" sz="1000" b="1" i="0" u="none" strike="noStrike" cap="none">
                          <a:solidFill>
                            <a:schemeClr val="dk1"/>
                          </a:solidFill>
                          <a:latin typeface="Carme"/>
                          <a:ea typeface="Carme"/>
                          <a:cs typeface="Carme"/>
                          <a:sym typeface="Carme"/>
                        </a:rPr>
                        <a:t>evolutionary</a:t>
                      </a:r>
                      <a:r>
                        <a:rPr lang="en-US" sz="1000" b="0" i="0" u="none" strike="noStrike" cap="none">
                          <a:solidFill>
                            <a:schemeClr val="dk1"/>
                          </a:solidFill>
                          <a:latin typeface="Carme"/>
                          <a:ea typeface="Carme"/>
                          <a:cs typeface="Carme"/>
                          <a:sym typeface="Carme"/>
                        </a:rPr>
                        <a:t> selection pressures.  </a:t>
                      </a:r>
                      <a:br>
                        <a:rPr lang="en-US" sz="1000" b="0" i="0" u="none" strike="noStrike" cap="none">
                          <a:solidFill>
                            <a:schemeClr val="dk1"/>
                          </a:solidFill>
                          <a:latin typeface="Carme"/>
                          <a:ea typeface="Carme"/>
                          <a:cs typeface="Carme"/>
                          <a:sym typeface="Carme"/>
                        </a:rPr>
                      </a:br>
                      <a:endParaRPr lang="en-US" sz="1000" b="0" i="0" u="none" strike="noStrike" cap="none">
                        <a:solidFill>
                          <a:schemeClr val="dk1"/>
                        </a:solidFill>
                        <a:latin typeface="Carme"/>
                        <a:ea typeface="Carme"/>
                        <a:cs typeface="Carme"/>
                        <a:sym typeface="Carme"/>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rme"/>
                        <a:buNone/>
                      </a:pPr>
                      <a:r>
                        <a:rPr lang="en-US" sz="1000" b="0" i="0" u="none" strike="noStrike" cap="none">
                          <a:solidFill>
                            <a:schemeClr val="dk1"/>
                          </a:solidFill>
                          <a:latin typeface="Carme"/>
                          <a:ea typeface="Carme"/>
                          <a:cs typeface="Carme"/>
                          <a:sym typeface="Carme"/>
                        </a:rPr>
                        <a:t>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32" name="Shape 332"/>
          <p:cNvSpPr txBox="1"/>
          <p:nvPr/>
        </p:nvSpPr>
        <p:spPr>
          <a:xfrm>
            <a:off x="4876800" y="304800"/>
            <a:ext cx="3733800"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brain, neurochemicals, genes</a:t>
            </a:r>
          </a:p>
        </p:txBody>
      </p:sp>
      <p:sp>
        <p:nvSpPr>
          <p:cNvPr id="333" name="Shape 333"/>
          <p:cNvSpPr txBox="1"/>
          <p:nvPr/>
        </p:nvSpPr>
        <p:spPr>
          <a:xfrm>
            <a:off x="4876800" y="1295400"/>
            <a:ext cx="3733800"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reinforcement or punishment</a:t>
            </a:r>
          </a:p>
        </p:txBody>
      </p:sp>
      <p:sp>
        <p:nvSpPr>
          <p:cNvPr id="334" name="Shape 334"/>
          <p:cNvSpPr txBox="1"/>
          <p:nvPr/>
        </p:nvSpPr>
        <p:spPr>
          <a:xfrm>
            <a:off x="4953000" y="2209800"/>
            <a:ext cx="3733800"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our thoughts</a:t>
            </a:r>
          </a:p>
        </p:txBody>
      </p:sp>
      <p:sp>
        <p:nvSpPr>
          <p:cNvPr id="335" name="Shape 335"/>
          <p:cNvSpPr txBox="1"/>
          <p:nvPr/>
        </p:nvSpPr>
        <p:spPr>
          <a:xfrm>
            <a:off x="4876800" y="3200400"/>
            <a:ext cx="3733800"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I choose</a:t>
            </a:r>
          </a:p>
        </p:txBody>
      </p:sp>
      <p:sp>
        <p:nvSpPr>
          <p:cNvPr id="336" name="Shape 336"/>
          <p:cNvSpPr txBox="1"/>
          <p:nvPr/>
        </p:nvSpPr>
        <p:spPr>
          <a:xfrm>
            <a:off x="4953000" y="3962400"/>
            <a:ext cx="3733800"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events from distant past; unconscious</a:t>
            </a:r>
          </a:p>
        </p:txBody>
      </p:sp>
      <p:sp>
        <p:nvSpPr>
          <p:cNvPr id="337" name="Shape 337"/>
          <p:cNvSpPr txBox="1"/>
          <p:nvPr/>
        </p:nvSpPr>
        <p:spPr>
          <a:xfrm>
            <a:off x="4953000" y="5105400"/>
            <a:ext cx="3733800"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environment</a:t>
            </a:r>
          </a:p>
        </p:txBody>
      </p:sp>
      <p:sp>
        <p:nvSpPr>
          <p:cNvPr id="338" name="Shape 338"/>
          <p:cNvSpPr txBox="1"/>
          <p:nvPr/>
        </p:nvSpPr>
        <p:spPr>
          <a:xfrm>
            <a:off x="4953000" y="5943600"/>
            <a:ext cx="3733800" cy="396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Carme"/>
              <a:buNone/>
            </a:pPr>
            <a:r>
              <a:rPr lang="en-US" sz="2000" b="1" i="0" u="none">
                <a:solidFill>
                  <a:schemeClr val="accent2"/>
                </a:solidFill>
                <a:latin typeface="Carme"/>
                <a:ea typeface="Carme"/>
                <a:cs typeface="Carme"/>
                <a:sym typeface="Carme"/>
              </a:rPr>
              <a:t>natural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 calcmode="lin" valueType="num">
                                      <p:cBhvr additive="base">
                                        <p:cTn id="12" dur="500"/>
                                        <p:tgtEl>
                                          <p:spTgt spid="33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 calcmode="lin" valueType="num">
                                      <p:cBhvr additive="base">
                                        <p:cTn id="17" dur="500"/>
                                        <p:tgtEl>
                                          <p:spTgt spid="3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6"/>
                                        </p:tgtEl>
                                        <p:attrNameLst>
                                          <p:attrName>style.visibility</p:attrName>
                                        </p:attrNameLst>
                                      </p:cBhvr>
                                      <p:to>
                                        <p:strVal val="visible"/>
                                      </p:to>
                                    </p:set>
                                    <p:anim calcmode="lin" valueType="num">
                                      <p:cBhvr additive="base">
                                        <p:cTn id="27" dur="500"/>
                                        <p:tgtEl>
                                          <p:spTgt spid="3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7"/>
                                        </p:tgtEl>
                                        <p:attrNameLst>
                                          <p:attrName>style.visibility</p:attrName>
                                        </p:attrNameLst>
                                      </p:cBhvr>
                                      <p:to>
                                        <p:strVal val="visible"/>
                                      </p:to>
                                    </p:set>
                                    <p:anim calcmode="lin" valueType="num">
                                      <p:cBhvr additive="base">
                                        <p:cTn id="32" dur="500"/>
                                        <p:tgtEl>
                                          <p:spTgt spid="33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8"/>
                                        </p:tgtEl>
                                        <p:attrNameLst>
                                          <p:attrName>style.visibility</p:attrName>
                                        </p:attrNameLst>
                                      </p:cBhvr>
                                      <p:to>
                                        <p:strVal val="visible"/>
                                      </p:to>
                                    </p:set>
                                    <p:anim calcmode="lin" valueType="num">
                                      <p:cBhvr additive="base">
                                        <p:cTn id="37" dur="500"/>
                                        <p:tgtEl>
                                          <p:spTgt spid="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Waves of Psychology</a:t>
            </a:r>
          </a:p>
        </p:txBody>
      </p:sp>
      <p:sp>
        <p:nvSpPr>
          <p:cNvPr id="110" name="Shape 110"/>
          <p:cNvSpPr txBox="1">
            <a:spLocks noGrp="1"/>
          </p:cNvSpPr>
          <p:nvPr>
            <p:ph type="body" idx="1"/>
          </p:nvPr>
        </p:nvSpPr>
        <p:spPr>
          <a:xfrm>
            <a:off x="609600" y="35814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The science of psychology has gone through about 5 different waves since it started.</a:t>
            </a:r>
          </a:p>
          <a:p>
            <a:pPr marL="342900" marR="0" lvl="0" indent="-342900" algn="l" rtl="0">
              <a:lnSpc>
                <a:spcPct val="100000"/>
              </a:lnSpc>
              <a:spcBef>
                <a:spcPts val="64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Waves are different ways of thinking over time.</a:t>
            </a:r>
          </a:p>
          <a:p>
            <a:pPr marL="342900" marR="0" lvl="0" indent="-342900" algn="l" rtl="0">
              <a:spcBef>
                <a:spcPts val="640"/>
              </a:spcBef>
              <a:spcAft>
                <a:spcPts val="0"/>
              </a:spcAft>
              <a:buClr>
                <a:schemeClr val="dk1"/>
              </a:buClr>
              <a:buSzPct val="100000"/>
              <a:buFont typeface="Carme"/>
              <a:buNone/>
            </a:pPr>
            <a:endParaRPr sz="3200" b="0" i="0" u="none">
              <a:solidFill>
                <a:schemeClr val="dk1"/>
              </a:solidFill>
              <a:latin typeface="Comic Sans MS"/>
              <a:ea typeface="Comic Sans MS"/>
              <a:cs typeface="Comic Sans MS"/>
              <a:sym typeface="Comic Sans MS"/>
            </a:endParaRPr>
          </a:p>
        </p:txBody>
      </p:sp>
      <p:pic>
        <p:nvPicPr>
          <p:cNvPr id="111" name="Shape 111" descr="waveriddenbylizard.gif"/>
          <p:cNvPicPr preferRelativeResize="0"/>
          <p:nvPr/>
        </p:nvPicPr>
        <p:blipFill rotWithShape="1">
          <a:blip r:embed="rId3">
            <a:alphaModFix/>
          </a:blip>
          <a:srcRect/>
          <a:stretch/>
        </p:blipFill>
        <p:spPr>
          <a:xfrm>
            <a:off x="2362200" y="762000"/>
            <a:ext cx="3333750" cy="295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5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5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5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000" b="0" i="0" u="none" strike="noStrike" cap="none">
                <a:solidFill>
                  <a:schemeClr val="dk2"/>
                </a:solidFill>
                <a:latin typeface="Comic Sans MS"/>
                <a:ea typeface="Comic Sans MS"/>
                <a:cs typeface="Comic Sans MS"/>
                <a:sym typeface="Comic Sans MS"/>
              </a:rPr>
              <a:t>Wave One: Introspection</a:t>
            </a:r>
            <a:br>
              <a:rPr lang="en-US" sz="4000" b="0" i="0" u="none" strike="noStrike" cap="none">
                <a:solidFill>
                  <a:schemeClr val="dk2"/>
                </a:solidFill>
                <a:latin typeface="Comic Sans MS"/>
                <a:ea typeface="Comic Sans MS"/>
                <a:cs typeface="Comic Sans MS"/>
                <a:sym typeface="Comic Sans MS"/>
              </a:rPr>
            </a:br>
            <a:r>
              <a:rPr lang="en-US" sz="3200" b="0" i="0" u="none" strike="noStrike" cap="none">
                <a:solidFill>
                  <a:schemeClr val="dk2"/>
                </a:solidFill>
                <a:latin typeface="Comic Sans MS"/>
                <a:ea typeface="Comic Sans MS"/>
                <a:cs typeface="Comic Sans MS"/>
                <a:sym typeface="Comic Sans MS"/>
              </a:rPr>
              <a:t>Kickin it old school</a:t>
            </a:r>
          </a:p>
        </p:txBody>
      </p:sp>
      <p:pic>
        <p:nvPicPr>
          <p:cNvPr id="117" name="Shape 117" descr="oldschoolrap.gif"/>
          <p:cNvPicPr preferRelativeResize="0">
            <a:picLocks noGrp="1"/>
          </p:cNvPicPr>
          <p:nvPr>
            <p:ph type="body" idx="1"/>
          </p:nvPr>
        </p:nvPicPr>
        <p:blipFill rotWithShape="1">
          <a:blip r:embed="rId3">
            <a:alphaModFix/>
          </a:blip>
          <a:srcRect/>
          <a:stretch/>
        </p:blipFill>
        <p:spPr>
          <a:xfrm>
            <a:off x="7315200" y="152400"/>
            <a:ext cx="1628775" cy="2590800"/>
          </a:xfrm>
          <a:prstGeom prst="rect">
            <a:avLst/>
          </a:prstGeom>
          <a:noFill/>
          <a:ln>
            <a:noFill/>
          </a:ln>
        </p:spPr>
      </p:pic>
      <p:sp>
        <p:nvSpPr>
          <p:cNvPr id="118" name="Shape 118"/>
          <p:cNvSpPr txBox="1"/>
          <p:nvPr/>
        </p:nvSpPr>
        <p:spPr>
          <a:xfrm>
            <a:off x="228600" y="1981200"/>
            <a:ext cx="5410200"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omic Sans MS"/>
                <a:ea typeface="Comic Sans MS"/>
                <a:cs typeface="Comic Sans MS"/>
                <a:sym typeface="Comic Sans MS"/>
              </a:rPr>
              <a:t>Started with William Wundt’s first psychological laboratory and his concept of introspection (structuralism</a:t>
            </a:r>
            <a:r>
              <a:rPr lang="en-US" sz="2400" b="0" i="0" u="none" strike="noStrike" cap="none" dirty="0" smtClean="0">
                <a:solidFill>
                  <a:schemeClr val="dk1"/>
                </a:solidFill>
                <a:latin typeface="Comic Sans MS"/>
                <a:ea typeface="Comic Sans MS"/>
                <a:cs typeface="Comic Sans MS"/>
                <a:sym typeface="Comic Sans MS"/>
              </a:rPr>
              <a:t>). This is when people report their thought and feelings.</a:t>
            </a:r>
            <a:endParaRPr lang="en-US"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omic Sans MS"/>
                <a:ea typeface="Comic Sans MS"/>
                <a:cs typeface="Comic Sans MS"/>
                <a:sym typeface="Comic Sans MS"/>
              </a:rPr>
              <a:t>Then William James wrote </a:t>
            </a:r>
            <a:r>
              <a:rPr lang="en-US" sz="2400" b="0" i="1" u="none" strike="noStrike" cap="none" dirty="0">
                <a:solidFill>
                  <a:schemeClr val="dk1"/>
                </a:solidFill>
                <a:latin typeface="Comic Sans MS"/>
                <a:ea typeface="Comic Sans MS"/>
                <a:cs typeface="Comic Sans MS"/>
                <a:sym typeface="Comic Sans MS"/>
              </a:rPr>
              <a:t>The Principles of Psychology </a:t>
            </a:r>
            <a:r>
              <a:rPr lang="en-US" sz="2400" b="0" i="0" u="none" strike="noStrike" cap="none" dirty="0">
                <a:solidFill>
                  <a:schemeClr val="dk1"/>
                </a:solidFill>
                <a:latin typeface="Comic Sans MS"/>
                <a:ea typeface="Comic Sans MS"/>
                <a:cs typeface="Comic Sans MS"/>
                <a:sym typeface="Comic Sans MS"/>
              </a:rPr>
              <a:t>and discussed functionalism.</a:t>
            </a:r>
          </a:p>
          <a:p>
            <a:pPr marL="0" marR="0" lvl="0" indent="0" algn="l" rtl="0">
              <a:lnSpc>
                <a:spcPct val="100000"/>
              </a:lnSpc>
              <a:spcBef>
                <a:spcPts val="0"/>
              </a:spcBef>
              <a:spcAft>
                <a:spcPts val="0"/>
              </a:spcAft>
              <a:buClr>
                <a:schemeClr val="dk1"/>
              </a:buClr>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omic Sans MS"/>
                <a:ea typeface="Comic Sans MS"/>
                <a:cs typeface="Comic Sans MS"/>
                <a:sym typeface="Comic Sans MS"/>
              </a:rPr>
              <a:t>In reality these ideas do not have much impact on how psychologists think today.</a:t>
            </a:r>
          </a:p>
        </p:txBody>
      </p:sp>
      <p:pic>
        <p:nvPicPr>
          <p:cNvPr id="119" name="Shape 119" descr="wundt.gif"/>
          <p:cNvPicPr preferRelativeResize="0"/>
          <p:nvPr/>
        </p:nvPicPr>
        <p:blipFill rotWithShape="1">
          <a:blip r:embed="rId4">
            <a:alphaModFix/>
          </a:blip>
          <a:srcRect/>
          <a:stretch/>
        </p:blipFill>
        <p:spPr>
          <a:xfrm>
            <a:off x="5791200" y="1828800"/>
            <a:ext cx="1447800" cy="1784349"/>
          </a:xfrm>
          <a:prstGeom prst="rect">
            <a:avLst/>
          </a:prstGeom>
          <a:noFill/>
          <a:ln>
            <a:noFill/>
          </a:ln>
        </p:spPr>
      </p:pic>
      <p:sp>
        <p:nvSpPr>
          <p:cNvPr id="120" name="Shape 120"/>
          <p:cNvSpPr txBox="1"/>
          <p:nvPr/>
        </p:nvSpPr>
        <p:spPr>
          <a:xfrm>
            <a:off x="5562600" y="5934075"/>
            <a:ext cx="2895600"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These guys were considered hot, back in the day!!!!</a:t>
            </a:r>
          </a:p>
        </p:txBody>
      </p:sp>
      <p:sp>
        <p:nvSpPr>
          <p:cNvPr id="121" name="Shape 121" descr="data:image/jpg;base64,/9j/4AAQSkZJRgABAQAAAQABAAD/2wCEAAkGBhQSERQUEBQUFBQUFRYXFhQVFxQUFxoWGBUWFRQUGBYXHSYeFxklGRQUHy8gIycpLC0sFR4xNTAqNSYsLCkBCQoKBQUFDQUFDSkYEhgpKSkpKSkpKSkpKSkpKSkpKSkpKSkpKSkpKSkpKSkpKSkpKSkpKSkpKSkpKSkpKSkpKf/AABEIAIsAeAMBIgACEQEDEQH/xAAbAAACAgMBAAAAAAAAAAAAAAAFBgQHAAEDAv/EADsQAAEDAgMFBQYFAQkAAAAAAAEAAgMEEQUhMQYSQVFxEyIyYZEHUoGhscEjQmJy0YIUFSQzNLLC4fH/xAAUAQEAAAAAAAAAAAAAAAAAAAAA/8QAFBEBAAAAAAAAAAAAAAAAAAAAAP/aAAwDAQACEQMRAD8AuxYtLEGLFgWEoNFeXOWnOQvHMaZTROlk0boOJJ0aPNB3xDFY4Wl0rg1o4n6AcSkTGPapYltMwfvf9m/ykjaTaqWpeS8i35QNGjkP5S9v8c0Fht9olUfE9v8AS0D6phwHbwvcGyi5OhGRVV4XHI9w3AT0CdsO2fqSAews4EWNwPXjdBZ8Fe12hUhsqSHUlS037N+6RnuO7zXe8PjwRPBNpBK4xuaWvblnobcfI+SBpDl6CjRPUgFB6CxYsQaWLFpBi8uK2V4eUHOV6q72p4jeSKK+TWlxHC5Nhl0B9VY9RKqR26qy6slvwcGjoALIPeB4HFLcyX9UxUGylMDdzb9UubOVBsmmjfnm63kgccLp4mNAjY1umgCJxyJfw6tY2wJRuMjgUExhQLGMI3Jm1UfK0rebeD7cxZG4yvcnhN+RQR4JFOjcgeHTageEHu9OI+Bui0LkEoLa8graDFpbWig8OK4TPXZ5UKpkQQqqVUntp/q5Te4cbgjoBl6K4a19wVS9VCADE4EytLyfLMnNASw1vZwXHiIuokxbq+UgnkbdESbDdjB+kD5LlNhTC2xuDxsCQ6xuONwUEGmxMtN2SSEjPdd3rga2I+llZ+AVjzSmeUtEYbe+e8MuKrdmEAu0s3iTkSOQVn7HQiSlfG8XYcreXL5D0QLeD4yJagb8z2k6NBI6Ak5acFYrjeJ4ab9x2uvhKTXezmnEwLmuIDrgeJpzvnmm6iw8RizRus3SACSTfL4WsNEAXZRzuxu7UuPoMr/IplgcglI94LmvADWP3YwBbuBre8ed3bxRWnegJMKxeIysQdCtErZXhyDlIUOq5FNmchVY9ANqJVXm01IGSySC13Ag/tIHzunydyDbQNvTyjjuFAq4dVbzAeSnMqgNUmxYg5mTSu5x1wGYAPmgNVuM7hvu390efNMexe3ZYHMkjcWgFxLGlxAA5NVbvxHePeJPLgiuB472L7xFzTugZZ3Nyd4hBfWHVwmYHAOAIBAe0tdYi4uDopcjsj0SZs/t6JN0TgC4/wAxul/1DgjOKY8xrbMcCXeEjNBlQbPI92w9AFLpnoPHMXZuNydSUTpSgMQuWLxTlbQSFzeV7K4yFBGqHIRVyIjUuQipcggTvQ6tpnSMcxmbnA2HM62+SmzlKGH7XMGJxuefwW70YPAFw3TJ68eSBHxGHckcOF8v4Ubev5q4NudgmVN5actZLqR+R/G+Xhd56FU+9ha4h2RBzB5oJkNODlofJEsMwV5cLDw+aDR1NlPo8WcCcygLzu3Ju55b1tOR6pkwB2/Icydwc8rnTJK1I8vIsL3tbzvwTpgFD2cehBcSTfM9EB+B6KUz0IgCKUpQHKUrS8UbliCaVxlXYrhIgH1RQTEapsbS6Rwa0cSbBe9pdomU7To5/BoPzdyCqbH8VknfvSOJ5DgPIBAR2o2u7QGOnuGEd59rE+Q5DzSY8ru9cnRlA+bF7fhjBT1RNhlHIc8uDHfyieK4XTTv39xjyfgeuWaqstTDgeLuHdf3mjj+YIDs/s+im71M7s3cY3Zt/pOo+al4f7JC5w332HEiyLYRTF7RLC9rxfS4BB5G+h66p7gif2dw3v7uQJGvVApYD7PYYJjd7puz7x3gA0E+AWGpsCfRScRh3ZX/ALifXP7powugLYrSeN93PI953n5ZD4JEweq3+0jc4udG92ZzJAda9/MWKAlCURpih8LUSpggLUqxbpViCZK8AZpZx7EnlpEfdHMeI/HgjFfIUCqmh3iHxQIWIQuuboNPSXBTviVFu+IZcDwIQaaiBBc345IEOphsSpFHFvsvyyP2KJYxhZGYGSG0EUjT3d0B2odfPkckHb+wXUijobEFuRByPPyUuCkcdSOeTbfMlS6ek73d0PDh1HJAWwzFtwtLiGjmQNRbJxtmrMwzFQ8De1ytxBHMHiFVgiGjtDrz8j1Ca9lt6INa43B8B1Hnby4280DzM0lpDTYkEA8iQQD6qmMIldT1rWSakBrv3AlhPq0K4KWpJydrzVT+0mm7KtbIOJPz3XfW6Bx3M1OpgoVFN2kbH+80H14fVEYo7ZhAQplteqcZLEHCuabHK6Bzvtl9dU0zsQuuw8Oabj7H1QCm0zZIy1w1BIP/AEkiskfSVG7JcsOXw/8AE+QUTmHJ28ORyPrxQf2hYTv04lAzYRvdDxQCK/DBLC5rCQS3eYR0Sfgsm87s35PblbmOQ80209a6OKB/C+6b8gUL2p2cLJu1hyD+8COBPRBLpqOwtrxUhlFyWtn6rfu2QWe3x/Z48ufrzRxtCb8deAQCzR3GlnJg2dkt+FJ4Tax913Aj5Lf935Dn8/IqTR0Vj0OoQMsNLu2N+vVI3tbwzegbKB4XNv8AMf8AIJ7pZLtsdQhe1dB21PIy17xvI6ixH0QLXs+m7SkH6SR/H1Ka4YbJK9lrrCVnIg26qwuzzQeYo7dFikALEGPC5lnArqV5KAZNR7rstCuGOQgwOa4Ah7C09SMj62ReYIdjg/w7vggrh9NemY08D9kx0MTZaZjXjvNNr5c1ALR2TeoR7Bx+H8fugXsYwR7XCWAd+PO3vN4tKPYDUMmjD4zloWnIsdxafsib4wTmNR90r0x7LEmNj7rZLh4GjrXtcFA2NpV0hps1LAXsNQeYWWW5G3vfougWFBX+x8HY10sfA7w9DcKwrJNhYBiOXM/7U5hBlli2sQf/2Q=="/>
          <p:cNvSpPr txBox="1"/>
          <p:nvPr/>
        </p:nvSpPr>
        <p:spPr>
          <a:xfrm>
            <a:off x="155575" y="-631825"/>
            <a:ext cx="11430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2" name="Shape 122"/>
          <p:cNvPicPr preferRelativeResize="0"/>
          <p:nvPr/>
        </p:nvPicPr>
        <p:blipFill rotWithShape="1">
          <a:blip r:embed="rId5">
            <a:alphaModFix/>
          </a:blip>
          <a:srcRect/>
          <a:stretch/>
        </p:blipFill>
        <p:spPr>
          <a:xfrm>
            <a:off x="5791200" y="3810000"/>
            <a:ext cx="1447800" cy="1676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500"/>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rme"/>
              <a:buNone/>
            </a:pPr>
            <a:r>
              <a:rPr lang="en-US" sz="4400" b="0" i="0" u="none" strike="noStrike" cap="none">
                <a:solidFill>
                  <a:schemeClr val="dk2"/>
                </a:solidFill>
                <a:latin typeface="Carme"/>
                <a:ea typeface="Carme"/>
                <a:cs typeface="Carme"/>
                <a:sym typeface="Carme"/>
              </a:rPr>
              <a:t>Functionalism</a:t>
            </a:r>
          </a:p>
        </p:txBody>
      </p:sp>
      <p:sp>
        <p:nvSpPr>
          <p:cNvPr id="128" name="Shape 128"/>
          <p:cNvSpPr txBox="1">
            <a:spLocks noGrp="1"/>
          </p:cNvSpPr>
          <p:nvPr>
            <p:ph type="body" idx="1"/>
          </p:nvPr>
        </p:nvSpPr>
        <p:spPr>
          <a:xfrm>
            <a:off x="457200" y="1203960"/>
            <a:ext cx="8229600" cy="492220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rme"/>
              <a:buChar char="•"/>
            </a:pPr>
            <a:r>
              <a:rPr lang="en-US" sz="3200" b="0" i="0" u="none" dirty="0">
                <a:solidFill>
                  <a:schemeClr val="dk1"/>
                </a:solidFill>
                <a:latin typeface="Carme"/>
                <a:ea typeface="Carme"/>
                <a:cs typeface="Carme"/>
                <a:sym typeface="Carme"/>
              </a:rPr>
              <a:t>How is conscious related to behavior?</a:t>
            </a:r>
          </a:p>
          <a:p>
            <a:pPr marL="342900" marR="0" lvl="0" indent="-342900" algn="l" rtl="0">
              <a:lnSpc>
                <a:spcPct val="100000"/>
              </a:lnSpc>
              <a:spcBef>
                <a:spcPts val="640"/>
              </a:spcBef>
              <a:spcAft>
                <a:spcPts val="0"/>
              </a:spcAft>
              <a:buClr>
                <a:schemeClr val="dk1"/>
              </a:buClr>
              <a:buSzPct val="100000"/>
              <a:buFont typeface="Carme"/>
              <a:buChar char="•"/>
            </a:pPr>
            <a:r>
              <a:rPr lang="en-US" sz="3200" b="0" i="0" u="none" dirty="0">
                <a:solidFill>
                  <a:schemeClr val="dk1"/>
                </a:solidFill>
                <a:latin typeface="Carme"/>
                <a:ea typeface="Carme"/>
                <a:cs typeface="Carme"/>
                <a:sym typeface="Carme"/>
              </a:rPr>
              <a:t>How does the mind affect behavior?</a:t>
            </a:r>
          </a:p>
          <a:p>
            <a:pPr marL="342900" marR="0" lvl="0" indent="-342900" algn="l" rtl="0">
              <a:lnSpc>
                <a:spcPct val="100000"/>
              </a:lnSpc>
              <a:spcBef>
                <a:spcPts val="640"/>
              </a:spcBef>
              <a:spcAft>
                <a:spcPts val="0"/>
              </a:spcAft>
              <a:buClr>
                <a:schemeClr val="dk1"/>
              </a:buClr>
              <a:buSzPct val="100000"/>
              <a:buFont typeface="Carme"/>
              <a:buChar char="•"/>
            </a:pPr>
            <a:r>
              <a:rPr lang="en-US" sz="3200" b="0" i="0" u="none" dirty="0">
                <a:solidFill>
                  <a:schemeClr val="dk1"/>
                </a:solidFill>
                <a:latin typeface="Carme"/>
                <a:ea typeface="Carme"/>
                <a:cs typeface="Carme"/>
                <a:sym typeface="Carme"/>
              </a:rPr>
              <a:t>Edward Thorndike and William James (father of psych)</a:t>
            </a:r>
          </a:p>
          <a:p>
            <a:pPr marL="342900" marR="0" lvl="0" indent="-342900" algn="l" rtl="0">
              <a:lnSpc>
                <a:spcPct val="100000"/>
              </a:lnSpc>
              <a:spcBef>
                <a:spcPts val="640"/>
              </a:spcBef>
              <a:spcAft>
                <a:spcPts val="0"/>
              </a:spcAft>
              <a:buClr>
                <a:schemeClr val="dk1"/>
              </a:buClr>
              <a:buSzPct val="100000"/>
              <a:buFont typeface="Carme"/>
              <a:buChar char="•"/>
            </a:pPr>
            <a:r>
              <a:rPr lang="en-US" sz="3200" b="0" i="0" u="none" dirty="0">
                <a:solidFill>
                  <a:schemeClr val="dk1"/>
                </a:solidFill>
                <a:latin typeface="Carme"/>
                <a:ea typeface="Carme"/>
                <a:cs typeface="Carme"/>
                <a:sym typeface="Carme"/>
              </a:rPr>
              <a:t>Thorndike’s puzzle box as related to </a:t>
            </a:r>
            <a:r>
              <a:rPr lang="en-US" sz="3200" b="0" i="0" u="none" dirty="0" smtClean="0">
                <a:solidFill>
                  <a:schemeClr val="dk1"/>
                </a:solidFill>
                <a:latin typeface="Carme"/>
                <a:ea typeface="Carme"/>
                <a:cs typeface="Carme"/>
                <a:sym typeface="Carme"/>
              </a:rPr>
              <a:t>functionalism</a:t>
            </a:r>
          </a:p>
          <a:p>
            <a:pPr marL="342900" marR="0" lvl="0" indent="-342900" algn="l" rtl="0">
              <a:lnSpc>
                <a:spcPct val="100000"/>
              </a:lnSpc>
              <a:spcBef>
                <a:spcPts val="640"/>
              </a:spcBef>
              <a:spcAft>
                <a:spcPts val="0"/>
              </a:spcAft>
              <a:buClr>
                <a:schemeClr val="dk1"/>
              </a:buClr>
              <a:buSzPct val="100000"/>
              <a:buFont typeface="Carme"/>
              <a:buChar char="•"/>
            </a:pPr>
            <a:r>
              <a:rPr lang="en-US" dirty="0" smtClean="0"/>
              <a:t>Law of Effect</a:t>
            </a:r>
            <a:endParaRPr lang="en-US" sz="3200" b="0" i="0" u="none" dirty="0">
              <a:solidFill>
                <a:schemeClr val="dk1"/>
              </a:solidFill>
              <a:latin typeface="Carme"/>
              <a:ea typeface="Carme"/>
              <a:cs typeface="Carme"/>
              <a:sym typeface="Carme"/>
            </a:endParaRPr>
          </a:p>
        </p:txBody>
      </p:sp>
      <p:pic>
        <p:nvPicPr>
          <p:cNvPr id="129" name="Shape 129" descr="WJames.jpg"/>
          <p:cNvPicPr preferRelativeResize="0"/>
          <p:nvPr/>
        </p:nvPicPr>
        <p:blipFill rotWithShape="1">
          <a:blip r:embed="rId3">
            <a:alphaModFix/>
          </a:blip>
          <a:srcRect/>
          <a:stretch/>
        </p:blipFill>
        <p:spPr>
          <a:xfrm>
            <a:off x="914400" y="4840287"/>
            <a:ext cx="1371599" cy="1954212"/>
          </a:xfrm>
          <a:prstGeom prst="rect">
            <a:avLst/>
          </a:prstGeom>
          <a:noFill/>
          <a:ln>
            <a:noFill/>
          </a:ln>
        </p:spPr>
      </p:pic>
      <p:sp>
        <p:nvSpPr>
          <p:cNvPr id="130" name="Shape 130"/>
          <p:cNvSpPr txBox="1"/>
          <p:nvPr/>
        </p:nvSpPr>
        <p:spPr>
          <a:xfrm>
            <a:off x="2286000" y="5143500"/>
            <a:ext cx="9905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Wm. James</a:t>
            </a:r>
          </a:p>
        </p:txBody>
      </p:sp>
      <p:pic>
        <p:nvPicPr>
          <p:cNvPr id="131" name="Shape 131"/>
          <p:cNvPicPr preferRelativeResize="0"/>
          <p:nvPr/>
        </p:nvPicPr>
        <p:blipFill rotWithShape="1">
          <a:blip r:embed="rId4">
            <a:alphaModFix/>
          </a:blip>
          <a:srcRect/>
          <a:stretch/>
        </p:blipFill>
        <p:spPr>
          <a:xfrm>
            <a:off x="3429000" y="4818062"/>
            <a:ext cx="2593975" cy="1943100"/>
          </a:xfrm>
          <a:prstGeom prst="rect">
            <a:avLst/>
          </a:prstGeom>
          <a:noFill/>
          <a:ln>
            <a:noFill/>
          </a:ln>
        </p:spPr>
      </p:pic>
      <p:sp>
        <p:nvSpPr>
          <p:cNvPr id="132" name="Shape 132"/>
          <p:cNvSpPr txBox="1"/>
          <p:nvPr/>
        </p:nvSpPr>
        <p:spPr>
          <a:xfrm>
            <a:off x="6022975" y="5029200"/>
            <a:ext cx="5465761"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What function does </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the animal’s</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 behavior have?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Wave Two: Gestalt Psychology</a:t>
            </a:r>
          </a:p>
        </p:txBody>
      </p:sp>
      <p:sp>
        <p:nvSpPr>
          <p:cNvPr id="138" name="Shape 138"/>
          <p:cNvSpPr txBox="1">
            <a:spLocks noGrp="1"/>
          </p:cNvSpPr>
          <p:nvPr>
            <p:ph type="body" idx="1"/>
          </p:nvPr>
        </p:nvSpPr>
        <p:spPr>
          <a:xfrm>
            <a:off x="228600" y="1219200"/>
            <a:ext cx="8534399" cy="5029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Led by Max Wertheimer, these guys focused not on how we feel, but on how we experience the world</a:t>
            </a:r>
            <a:r>
              <a:rPr lang="en-US" sz="2400" b="0" i="0" u="none" dirty="0" smtClean="0">
                <a:solidFill>
                  <a:schemeClr val="dk1"/>
                </a:solidFill>
                <a:latin typeface="Comic Sans MS"/>
                <a:ea typeface="Comic Sans MS"/>
                <a:cs typeface="Comic Sans MS"/>
                <a:sym typeface="Comic Sans MS"/>
              </a:rPr>
              <a:t>.</a:t>
            </a:r>
          </a:p>
          <a:p>
            <a:pPr marL="342900" marR="0" lvl="0" indent="-342900" algn="l" rtl="0">
              <a:lnSpc>
                <a:spcPct val="90000"/>
              </a:lnSpc>
              <a:spcBef>
                <a:spcPts val="0"/>
              </a:spcBef>
              <a:spcAft>
                <a:spcPts val="0"/>
              </a:spcAft>
              <a:buClr>
                <a:schemeClr val="dk1"/>
              </a:buClr>
              <a:buSzPct val="100000"/>
              <a:buFont typeface="Comic Sans MS"/>
              <a:buChar char="•"/>
            </a:pPr>
            <a:r>
              <a:rPr lang="en-US" sz="2400" dirty="0" smtClean="0">
                <a:latin typeface="Comic Sans MS"/>
                <a:ea typeface="Comic Sans MS"/>
                <a:cs typeface="Comic Sans MS"/>
                <a:sym typeface="Comic Sans MS"/>
              </a:rPr>
              <a:t>Learning comes from insight, not by repetition</a:t>
            </a:r>
            <a:endParaRPr lang="en-US" sz="24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8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The whole of an experience can be more than the sum of its parts.</a:t>
            </a:r>
          </a:p>
          <a:p>
            <a:pPr marL="342900" marR="0" lvl="0" indent="-342900" algn="l" rtl="0">
              <a:lnSpc>
                <a:spcPct val="9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540"/>
              </a:spcBef>
              <a:spcAft>
                <a:spcPts val="0"/>
              </a:spcAft>
              <a:buClr>
                <a:schemeClr val="dk1"/>
              </a:buClr>
              <a:buSzPct val="25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540"/>
              </a:spcBef>
              <a:spcAft>
                <a:spcPts val="0"/>
              </a:spcAft>
              <a:buClr>
                <a:schemeClr val="dk1"/>
              </a:buClr>
              <a:buSzPct val="25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540"/>
              </a:spcBef>
              <a:spcAft>
                <a:spcPts val="0"/>
              </a:spcAft>
              <a:buClr>
                <a:schemeClr val="dk1"/>
              </a:buClr>
              <a:buSzPct val="25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00"/>
              </a:spcBef>
              <a:spcAft>
                <a:spcPts val="0"/>
              </a:spcAft>
              <a:buClr>
                <a:schemeClr val="dk1"/>
              </a:buClr>
              <a:buSzPct val="25000"/>
              <a:buFont typeface="Carme"/>
              <a:buNone/>
            </a:pPr>
            <a:endParaRPr sz="20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00"/>
              </a:spcBef>
              <a:spcAft>
                <a:spcPts val="0"/>
              </a:spcAft>
              <a:buClr>
                <a:schemeClr val="dk1"/>
              </a:buClr>
              <a:buSzPct val="25000"/>
              <a:buFont typeface="Carme"/>
              <a:buNone/>
            </a:pPr>
            <a:endParaRPr sz="20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00"/>
              </a:spcBef>
              <a:spcAft>
                <a:spcPts val="0"/>
              </a:spcAft>
              <a:buClr>
                <a:schemeClr val="dk1"/>
              </a:buClr>
              <a:buSzPct val="25000"/>
              <a:buFont typeface="Comic Sans MS"/>
              <a:buNone/>
            </a:pPr>
            <a:r>
              <a:rPr lang="en-US" sz="2000" b="0" i="0" u="none" dirty="0">
                <a:solidFill>
                  <a:schemeClr val="dk1"/>
                </a:solidFill>
                <a:latin typeface="Comic Sans MS"/>
                <a:ea typeface="Comic Sans MS"/>
                <a:cs typeface="Comic Sans MS"/>
                <a:sym typeface="Comic Sans MS"/>
              </a:rPr>
              <a:t>Think for a moment of all the reasons that you love your mom.</a:t>
            </a:r>
          </a:p>
          <a:p>
            <a:pPr marL="342900" marR="0" lvl="0" indent="-342900" algn="l" rtl="0">
              <a:lnSpc>
                <a:spcPct val="90000"/>
              </a:lnSpc>
              <a:spcBef>
                <a:spcPts val="400"/>
              </a:spcBef>
              <a:spcAft>
                <a:spcPts val="0"/>
              </a:spcAft>
              <a:buClr>
                <a:schemeClr val="dk1"/>
              </a:buClr>
              <a:buSzPct val="25000"/>
              <a:buFont typeface="Comic Sans MS"/>
              <a:buNone/>
            </a:pPr>
            <a:r>
              <a:rPr lang="en-US" sz="2000" b="0" i="0" u="none" dirty="0">
                <a:solidFill>
                  <a:schemeClr val="dk1"/>
                </a:solidFill>
                <a:latin typeface="Comic Sans MS"/>
                <a:ea typeface="Comic Sans MS"/>
                <a:cs typeface="Comic Sans MS"/>
                <a:sym typeface="Comic Sans MS"/>
              </a:rPr>
              <a:t>If you add all those reasons up, do they equal your love for your mom?</a:t>
            </a:r>
          </a:p>
          <a:p>
            <a:pPr marL="342900" marR="0" lvl="0" indent="-342900" algn="l" rtl="0">
              <a:lnSpc>
                <a:spcPct val="90000"/>
              </a:lnSpc>
              <a:spcBef>
                <a:spcPts val="400"/>
              </a:spcBef>
              <a:spcAft>
                <a:spcPts val="0"/>
              </a:spcAft>
              <a:buClr>
                <a:schemeClr val="dk1"/>
              </a:buClr>
              <a:buSzPct val="25000"/>
              <a:buFont typeface="Comic Sans MS"/>
              <a:buNone/>
            </a:pPr>
            <a:r>
              <a:rPr lang="en-US" sz="2000" b="0" i="0" u="none" dirty="0">
                <a:solidFill>
                  <a:schemeClr val="dk1"/>
                </a:solidFill>
                <a:latin typeface="Comic Sans MS"/>
                <a:ea typeface="Comic Sans MS"/>
                <a:cs typeface="Comic Sans MS"/>
                <a:sym typeface="Comic Sans MS"/>
              </a:rPr>
              <a:t>Hopefully not!!!</a:t>
            </a:r>
          </a:p>
        </p:txBody>
      </p:sp>
      <p:pic>
        <p:nvPicPr>
          <p:cNvPr id="139" name="Shape 139" descr="young1"/>
          <p:cNvPicPr preferRelativeResize="0"/>
          <p:nvPr/>
        </p:nvPicPr>
        <p:blipFill rotWithShape="1">
          <a:blip r:embed="rId3">
            <a:alphaModFix/>
          </a:blip>
          <a:srcRect/>
          <a:stretch/>
        </p:blipFill>
        <p:spPr>
          <a:xfrm>
            <a:off x="3749040" y="2743200"/>
            <a:ext cx="2124074" cy="2590800"/>
          </a:xfrm>
          <a:prstGeom prst="rect">
            <a:avLst/>
          </a:prstGeom>
          <a:noFill/>
          <a:ln>
            <a:noFill/>
          </a:ln>
        </p:spPr>
      </p:pic>
      <p:sp>
        <p:nvSpPr>
          <p:cNvPr id="140" name="Shape 140"/>
          <p:cNvSpPr txBox="1"/>
          <p:nvPr/>
        </p:nvSpPr>
        <p:spPr>
          <a:xfrm>
            <a:off x="6019800" y="2971800"/>
            <a:ext cx="2286000" cy="1477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This may seem like one picture, but it can be perceived as 3 different faces.  Can you find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5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5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9" end="9"/>
                                            </p:txEl>
                                          </p:spTgt>
                                        </p:tgtEl>
                                        <p:attrNameLst>
                                          <p:attrName>style.visibility</p:attrName>
                                        </p:attrNameLst>
                                      </p:cBhvr>
                                      <p:to>
                                        <p:strVal val="visible"/>
                                      </p:to>
                                    </p:set>
                                    <p:animEffect transition="in" filter="fade">
                                      <p:cBhvr>
                                        <p:cTn id="22" dur="500"/>
                                        <p:tgtEl>
                                          <p:spTgt spid="138">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10" end="10"/>
                                            </p:txEl>
                                          </p:spTgt>
                                        </p:tgtEl>
                                        <p:attrNameLst>
                                          <p:attrName>style.visibility</p:attrName>
                                        </p:attrNameLst>
                                      </p:cBhvr>
                                      <p:to>
                                        <p:strVal val="visible"/>
                                      </p:to>
                                    </p:set>
                                    <p:animEffect transition="in" filter="fade">
                                      <p:cBhvr>
                                        <p:cTn id="27" dur="500"/>
                                        <p:tgtEl>
                                          <p:spTgt spid="138">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11" end="11"/>
                                            </p:txEl>
                                          </p:spTgt>
                                        </p:tgtEl>
                                        <p:attrNameLst>
                                          <p:attrName>style.visibility</p:attrName>
                                        </p:attrNameLst>
                                      </p:cBhvr>
                                      <p:to>
                                        <p:strVal val="visible"/>
                                      </p:to>
                                    </p:set>
                                    <p:animEffect transition="in" filter="fade">
                                      <p:cBhvr>
                                        <p:cTn id="32" dur="500"/>
                                        <p:tgtEl>
                                          <p:spTgt spid="138">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500"/>
                                        <p:tgtEl>
                                          <p:spTgt spid="1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0">
                                            <p:txEl>
                                              <p:pRg st="0" end="0"/>
                                            </p:txEl>
                                          </p:spTgt>
                                        </p:tgtEl>
                                        <p:attrNameLst>
                                          <p:attrName>style.visibility</p:attrName>
                                        </p:attrNameLst>
                                      </p:cBhvr>
                                      <p:to>
                                        <p:strVal val="visible"/>
                                      </p:to>
                                    </p:set>
                                    <p:animEffect transition="in" filter="fade">
                                      <p:cBhvr>
                                        <p:cTn id="42" dur="500"/>
                                        <p:tgtEl>
                                          <p:spTgt spid="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Wave Three: Psychoanalysis</a:t>
            </a:r>
          </a:p>
        </p:txBody>
      </p:sp>
      <p:sp>
        <p:nvSpPr>
          <p:cNvPr id="146" name="Shape 14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This wave of thinking started with Sigmund Freud (in the early 1900’s).</a:t>
            </a:r>
          </a:p>
          <a:p>
            <a:pPr marL="342900" marR="0" lvl="0" indent="-342900" algn="l" rtl="0">
              <a:lnSpc>
                <a:spcPct val="100000"/>
              </a:lnSpc>
              <a:spcBef>
                <a:spcPts val="64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In a nutshell, during this time period people believed that most of your feelings come from a hidden place in your mind called the unconscious.</a:t>
            </a:r>
          </a:p>
          <a:p>
            <a:pPr marL="342900" marR="0" lvl="0" indent="-342900" algn="l" rtl="0">
              <a:lnSpc>
                <a:spcPct val="100000"/>
              </a:lnSpc>
              <a:spcBef>
                <a:spcPts val="64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We protect ourselves from our real feeling by using defense mechanisms.</a:t>
            </a:r>
          </a:p>
        </p:txBody>
      </p:sp>
      <p:pic>
        <p:nvPicPr>
          <p:cNvPr id="147" name="Shape 147" descr="Sigmund_Freud.jpg"/>
          <p:cNvPicPr preferRelativeResize="0"/>
          <p:nvPr/>
        </p:nvPicPr>
        <p:blipFill rotWithShape="1">
          <a:blip r:embed="rId3">
            <a:alphaModFix/>
          </a:blip>
          <a:srcRect/>
          <a:stretch/>
        </p:blipFill>
        <p:spPr>
          <a:xfrm>
            <a:off x="8001000" y="1828800"/>
            <a:ext cx="695325" cy="977899"/>
          </a:xfrm>
          <a:prstGeom prst="rect">
            <a:avLst/>
          </a:prstGeom>
          <a:noFill/>
          <a:ln>
            <a:noFill/>
          </a:ln>
        </p:spPr>
      </p:pic>
      <p:pic>
        <p:nvPicPr>
          <p:cNvPr id="148" name="Shape 148" descr="nutshell.gif"/>
          <p:cNvPicPr preferRelativeResize="0"/>
          <p:nvPr/>
        </p:nvPicPr>
        <p:blipFill rotWithShape="1">
          <a:blip r:embed="rId4">
            <a:alphaModFix/>
          </a:blip>
          <a:srcRect/>
          <a:stretch/>
        </p:blipFill>
        <p:spPr>
          <a:xfrm>
            <a:off x="7924800" y="3505200"/>
            <a:ext cx="952499" cy="952499"/>
          </a:xfrm>
          <a:prstGeom prst="rect">
            <a:avLst/>
          </a:prstGeom>
          <a:noFill/>
          <a:ln>
            <a:noFill/>
          </a:ln>
        </p:spPr>
      </p:pic>
      <p:pic>
        <p:nvPicPr>
          <p:cNvPr id="149" name="Shape 149" descr="eagle_guy_army_firing_gun_lg_clr.gif"/>
          <p:cNvPicPr preferRelativeResize="0"/>
          <p:nvPr/>
        </p:nvPicPr>
        <p:blipFill rotWithShape="1">
          <a:blip r:embed="rId5">
            <a:alphaModFix/>
          </a:blip>
          <a:srcRect/>
          <a:stretch/>
        </p:blipFill>
        <p:spPr>
          <a:xfrm>
            <a:off x="5867400" y="5867400"/>
            <a:ext cx="2476500" cy="123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500"/>
                                        <p:tgtEl>
                                          <p:spTgt spid="1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Wave Four: Behaviorism</a:t>
            </a:r>
          </a:p>
        </p:txBody>
      </p:sp>
      <p:sp>
        <p:nvSpPr>
          <p:cNvPr id="155" name="Shape 155"/>
          <p:cNvSpPr txBox="1">
            <a:spLocks noGrp="1"/>
          </p:cNvSpPr>
          <p:nvPr>
            <p:ph type="body" idx="1"/>
          </p:nvPr>
        </p:nvSpPr>
        <p:spPr>
          <a:xfrm>
            <a:off x="533400" y="12954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During this time period (early to mid 1900s), people started to ignore how you feel inside.</a:t>
            </a:r>
          </a:p>
          <a:p>
            <a:pPr marL="342900" marR="0" lvl="0" indent="-342900" algn="l" rtl="0">
              <a:lnSpc>
                <a:spcPct val="90000"/>
              </a:lnSpc>
              <a:spcBef>
                <a:spcPts val="480"/>
              </a:spcBef>
              <a:spcAft>
                <a:spcPts val="0"/>
              </a:spcAft>
              <a:buClr>
                <a:schemeClr val="accent2"/>
              </a:buClr>
              <a:buSzPct val="100000"/>
              <a:buFont typeface="Comic Sans MS"/>
              <a:buChar char="•"/>
            </a:pPr>
            <a:r>
              <a:rPr lang="en-US" sz="2400" b="1" i="0" u="none" dirty="0">
                <a:solidFill>
                  <a:schemeClr val="accent2"/>
                </a:solidFill>
                <a:latin typeface="Comic Sans MS"/>
                <a:ea typeface="Comic Sans MS"/>
                <a:cs typeface="Comic Sans MS"/>
                <a:sym typeface="Comic Sans MS"/>
              </a:rPr>
              <a:t>JB Watson, Pavlov, and BF Skinner</a:t>
            </a:r>
          </a:p>
          <a:p>
            <a:pPr marL="342900" marR="0" lvl="0" indent="-342900" algn="l" rtl="0">
              <a:lnSpc>
                <a:spcPct val="90000"/>
              </a:lnSpc>
              <a:spcBef>
                <a:spcPts val="48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All that mattered was how you acted.</a:t>
            </a:r>
          </a:p>
          <a:p>
            <a:pPr marL="342900" marR="0" lvl="0" indent="-342900" algn="l" rtl="0">
              <a:lnSpc>
                <a:spcPct val="90000"/>
              </a:lnSpc>
              <a:spcBef>
                <a:spcPts val="480"/>
              </a:spcBef>
              <a:spcAft>
                <a:spcPts val="0"/>
              </a:spcAft>
              <a:buClr>
                <a:schemeClr val="dk1"/>
              </a:buClr>
              <a:buSzPct val="100000"/>
              <a:buFont typeface="Carme"/>
              <a:buNone/>
            </a:pPr>
            <a:endParaRPr sz="24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8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If you </a:t>
            </a:r>
            <a:r>
              <a:rPr lang="en-US" sz="2400" b="0" i="0" u="none" dirty="0" smtClean="0">
                <a:solidFill>
                  <a:schemeClr val="dk1"/>
                </a:solidFill>
                <a:latin typeface="Comic Sans MS"/>
                <a:ea typeface="Comic Sans MS"/>
                <a:cs typeface="Comic Sans MS"/>
                <a:sym typeface="Comic Sans MS"/>
              </a:rPr>
              <a:t>could </a:t>
            </a:r>
            <a:r>
              <a:rPr lang="en-US" sz="2400" b="0" i="0" u="none" dirty="0">
                <a:solidFill>
                  <a:schemeClr val="dk1"/>
                </a:solidFill>
                <a:latin typeface="Comic Sans MS"/>
                <a:ea typeface="Comic Sans MS"/>
                <a:cs typeface="Comic Sans MS"/>
                <a:sym typeface="Comic Sans MS"/>
              </a:rPr>
              <a:t>change your behavior, who cares how you feel.</a:t>
            </a:r>
          </a:p>
          <a:p>
            <a:pPr marL="342900" marR="0" lvl="0" indent="-342900" algn="l" rtl="0">
              <a:lnSpc>
                <a:spcPct val="90000"/>
              </a:lnSpc>
              <a:spcBef>
                <a:spcPts val="480"/>
              </a:spcBef>
              <a:spcAft>
                <a:spcPts val="0"/>
              </a:spcAft>
              <a:buClr>
                <a:schemeClr val="dk1"/>
              </a:buClr>
              <a:buSzPct val="100000"/>
              <a:buFont typeface="Carme"/>
              <a:buNone/>
            </a:pPr>
            <a:endParaRPr sz="2400" b="0" i="0" u="none" dirty="0">
              <a:solidFill>
                <a:schemeClr val="dk1"/>
              </a:solidFill>
              <a:latin typeface="Comic Sans MS"/>
              <a:ea typeface="Comic Sans MS"/>
              <a:cs typeface="Comic Sans MS"/>
              <a:sym typeface="Comic Sans MS"/>
            </a:endParaRPr>
          </a:p>
          <a:p>
            <a:pPr marL="342900" marR="0" lvl="0" indent="-342900" algn="l" rtl="0">
              <a:lnSpc>
                <a:spcPct val="90000"/>
              </a:lnSpc>
              <a:spcBef>
                <a:spcPts val="480"/>
              </a:spcBef>
              <a:spcAft>
                <a:spcPts val="0"/>
              </a:spcAft>
              <a:buClr>
                <a:schemeClr val="dk1"/>
              </a:buClr>
              <a:buSzPct val="100000"/>
              <a:buFont typeface="Comic Sans MS"/>
              <a:buChar char="•"/>
            </a:pPr>
            <a:r>
              <a:rPr lang="en-US" sz="2400" b="0" i="0" u="none" dirty="0">
                <a:solidFill>
                  <a:schemeClr val="dk1"/>
                </a:solidFill>
                <a:latin typeface="Comic Sans MS"/>
                <a:ea typeface="Comic Sans MS"/>
                <a:cs typeface="Comic Sans MS"/>
                <a:sym typeface="Comic Sans MS"/>
              </a:rPr>
              <a:t>Very popular during the conservative 1950’s when social appearance mattered more than self expression.</a:t>
            </a:r>
          </a:p>
        </p:txBody>
      </p:sp>
      <p:pic>
        <p:nvPicPr>
          <p:cNvPr id="156" name="Shape 156" descr="shakespeare_acting_md_clr.gif"/>
          <p:cNvPicPr preferRelativeResize="0"/>
          <p:nvPr/>
        </p:nvPicPr>
        <p:blipFill rotWithShape="1">
          <a:blip r:embed="rId3">
            <a:alphaModFix/>
          </a:blip>
          <a:srcRect/>
          <a:stretch/>
        </p:blipFill>
        <p:spPr>
          <a:xfrm>
            <a:off x="6553200" y="1981200"/>
            <a:ext cx="1200150" cy="1238250"/>
          </a:xfrm>
          <a:prstGeom prst="rect">
            <a:avLst/>
          </a:prstGeom>
          <a:noFill/>
          <a:ln>
            <a:noFill/>
          </a:ln>
        </p:spPr>
      </p:pic>
      <p:pic>
        <p:nvPicPr>
          <p:cNvPr id="157" name="Shape 157" descr="st1950bg.jpg"/>
          <p:cNvPicPr preferRelativeResize="0"/>
          <p:nvPr/>
        </p:nvPicPr>
        <p:blipFill rotWithShape="1">
          <a:blip r:embed="rId4">
            <a:alphaModFix/>
          </a:blip>
          <a:srcRect/>
          <a:stretch/>
        </p:blipFill>
        <p:spPr>
          <a:xfrm>
            <a:off x="2819400" y="5029200"/>
            <a:ext cx="2066924" cy="1704974"/>
          </a:xfrm>
          <a:prstGeom prst="rect">
            <a:avLst/>
          </a:prstGeom>
          <a:noFill/>
          <a:ln>
            <a:noFill/>
          </a:ln>
        </p:spPr>
      </p:pic>
      <p:pic>
        <p:nvPicPr>
          <p:cNvPr id="158" name="Shape 158" descr="family1950s.jpg"/>
          <p:cNvPicPr preferRelativeResize="0"/>
          <p:nvPr/>
        </p:nvPicPr>
        <p:blipFill rotWithShape="1">
          <a:blip r:embed="rId5">
            <a:alphaModFix/>
          </a:blip>
          <a:srcRect/>
          <a:stretch/>
        </p:blipFill>
        <p:spPr>
          <a:xfrm>
            <a:off x="7239000" y="4876800"/>
            <a:ext cx="1271587" cy="1682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5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5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5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4" end="4"/>
                                            </p:txEl>
                                          </p:spTgt>
                                        </p:tgtEl>
                                        <p:attrNameLst>
                                          <p:attrName>style.visibility</p:attrName>
                                        </p:attrNameLst>
                                      </p:cBhvr>
                                      <p:to>
                                        <p:strVal val="visible"/>
                                      </p:to>
                                    </p:set>
                                    <p:animEffect transition="in" filter="fade">
                                      <p:cBhvr>
                                        <p:cTn id="22" dur="500"/>
                                        <p:tgtEl>
                                          <p:spTgt spid="1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6" end="6"/>
                                            </p:txEl>
                                          </p:spTgt>
                                        </p:tgtEl>
                                        <p:attrNameLst>
                                          <p:attrName>style.visibility</p:attrName>
                                        </p:attrNameLst>
                                      </p:cBhvr>
                                      <p:to>
                                        <p:strVal val="visible"/>
                                      </p:to>
                                    </p:set>
                                    <p:animEffect transition="in" filter="fade">
                                      <p:cBhvr>
                                        <p:cTn id="27" dur="500"/>
                                        <p:tgtEl>
                                          <p:spTgt spid="15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500"/>
                                        <p:tgtEl>
                                          <p:spTgt spid="1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Wave Five: Eclectic</a:t>
            </a:r>
          </a:p>
        </p:txBody>
      </p:sp>
      <p:sp>
        <p:nvSpPr>
          <p:cNvPr id="164" name="Shape 164"/>
          <p:cNvSpPr txBox="1">
            <a:spLocks noGrp="1"/>
          </p:cNvSpPr>
          <p:nvPr>
            <p:ph type="body" idx="1"/>
          </p:nvPr>
        </p:nvSpPr>
        <p:spPr>
          <a:xfrm>
            <a:off x="304800" y="1143000"/>
            <a:ext cx="8610599" cy="44195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omic Sans MS"/>
              <a:buChar char="•"/>
            </a:pPr>
            <a:r>
              <a:rPr lang="en-US" sz="2700" b="0" i="0" u="none" dirty="0">
                <a:solidFill>
                  <a:schemeClr val="dk1"/>
                </a:solidFill>
                <a:latin typeface="Comic Sans MS"/>
                <a:ea typeface="Comic Sans MS"/>
                <a:cs typeface="Comic Sans MS"/>
                <a:sym typeface="Comic Sans MS"/>
              </a:rPr>
              <a:t>We are now in wave five….which is about variety.</a:t>
            </a: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a:p>
            <a:pPr marL="342900" marR="0" lvl="0" indent="-342900" algn="l" rtl="0">
              <a:lnSpc>
                <a:spcPct val="80000"/>
              </a:lnSpc>
              <a:spcBef>
                <a:spcPts val="540"/>
              </a:spcBef>
              <a:spcAft>
                <a:spcPts val="0"/>
              </a:spcAft>
              <a:buClr>
                <a:schemeClr val="dk1"/>
              </a:buClr>
              <a:buSzPct val="100000"/>
              <a:buFont typeface="Comic Sans MS"/>
              <a:buChar char="•"/>
            </a:pPr>
            <a:r>
              <a:rPr lang="en-US" sz="2700" b="0" i="0" u="none" dirty="0">
                <a:solidFill>
                  <a:schemeClr val="dk1"/>
                </a:solidFill>
                <a:latin typeface="Comic Sans MS"/>
                <a:ea typeface="Comic Sans MS"/>
                <a:cs typeface="Comic Sans MS"/>
                <a:sym typeface="Comic Sans MS"/>
              </a:rPr>
              <a:t>Psychologists pick and choose what theories to use depending on the situation and the client.</a:t>
            </a:r>
          </a:p>
          <a:p>
            <a:pPr marL="342900" marR="0" lvl="0" indent="-342900" algn="l" rtl="0">
              <a:spcBef>
                <a:spcPts val="540"/>
              </a:spcBef>
              <a:spcAft>
                <a:spcPts val="0"/>
              </a:spcAft>
              <a:buClr>
                <a:schemeClr val="dk1"/>
              </a:buClr>
              <a:buSzPct val="100000"/>
              <a:buFont typeface="Carme"/>
              <a:buNone/>
            </a:pPr>
            <a:endParaRPr sz="2700" b="0" i="0" u="none" dirty="0">
              <a:solidFill>
                <a:schemeClr val="dk1"/>
              </a:solidFill>
              <a:latin typeface="Comic Sans MS"/>
              <a:ea typeface="Comic Sans MS"/>
              <a:cs typeface="Comic Sans MS"/>
              <a:sym typeface="Comic Sans MS"/>
            </a:endParaRPr>
          </a:p>
        </p:txBody>
      </p:sp>
      <p:pic>
        <p:nvPicPr>
          <p:cNvPr id="165" name="Shape 165" descr="ben ten.gif"/>
          <p:cNvPicPr preferRelativeResize="0"/>
          <p:nvPr/>
        </p:nvPicPr>
        <p:blipFill rotWithShape="1">
          <a:blip r:embed="rId3">
            <a:alphaModFix/>
          </a:blip>
          <a:srcRect/>
          <a:stretch/>
        </p:blipFill>
        <p:spPr>
          <a:xfrm>
            <a:off x="5715000" y="5257800"/>
            <a:ext cx="1219199" cy="1219199"/>
          </a:xfrm>
          <a:prstGeom prst="rect">
            <a:avLst/>
          </a:prstGeom>
          <a:noFill/>
          <a:ln>
            <a:noFill/>
          </a:ln>
        </p:spPr>
      </p:pic>
      <p:pic>
        <p:nvPicPr>
          <p:cNvPr id="166" name="Shape 166" descr="buffet.jpg"/>
          <p:cNvPicPr preferRelativeResize="0"/>
          <p:nvPr/>
        </p:nvPicPr>
        <p:blipFill rotWithShape="1">
          <a:blip r:embed="rId4">
            <a:alphaModFix/>
          </a:blip>
          <a:srcRect/>
          <a:stretch/>
        </p:blipFill>
        <p:spPr>
          <a:xfrm>
            <a:off x="2423160" y="1615440"/>
            <a:ext cx="3799840" cy="2529840"/>
          </a:xfrm>
          <a:prstGeom prst="rect">
            <a:avLst/>
          </a:prstGeom>
          <a:noFill/>
          <a:ln>
            <a:noFill/>
          </a:ln>
        </p:spPr>
      </p:pic>
      <p:sp>
        <p:nvSpPr>
          <p:cNvPr id="167" name="Shape 167"/>
          <p:cNvSpPr txBox="1"/>
          <p:nvPr/>
        </p:nvSpPr>
        <p:spPr>
          <a:xfrm>
            <a:off x="457200" y="5410200"/>
            <a:ext cx="5029199"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800" b="0" i="0" u="none">
                <a:solidFill>
                  <a:schemeClr val="dk1"/>
                </a:solidFill>
                <a:latin typeface="Comic Sans MS"/>
                <a:ea typeface="Comic Sans MS"/>
                <a:cs typeface="Comic Sans MS"/>
                <a:sym typeface="Comic Sans MS"/>
              </a:rPr>
              <a:t>Just like Ben 10 choosing the right alien to fight the bad guy depending the situation.</a:t>
            </a:r>
          </a:p>
          <a:p>
            <a:pPr marL="0" marR="0" lvl="0" indent="0" algn="l" rtl="0">
              <a:lnSpc>
                <a:spcPct val="100000"/>
              </a:lnSpc>
              <a:spcBef>
                <a:spcPts val="0"/>
              </a:spcBef>
              <a:spcAft>
                <a:spcPts val="0"/>
              </a:spcAft>
              <a:buNone/>
            </a:pPr>
            <a:endParaRPr sz="1800" b="0" i="0" u="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5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5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5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500"/>
                                        <p:tgtEl>
                                          <p:spTgt spid="1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Effect transition="in" filter="fade">
                                      <p:cBhvr>
                                        <p:cTn id="32" dur="500"/>
                                        <p:tgtEl>
                                          <p:spTgt spid="1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Effect transition="in" filter="fade">
                                      <p:cBhvr>
                                        <p:cTn id="37" dur="500"/>
                                        <p:tgtEl>
                                          <p:spTgt spid="1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4">
                                            <p:txEl>
                                              <p:pRg st="7" end="7"/>
                                            </p:txEl>
                                          </p:spTgt>
                                        </p:tgtEl>
                                        <p:attrNameLst>
                                          <p:attrName>style.visibility</p:attrName>
                                        </p:attrNameLst>
                                      </p:cBhvr>
                                      <p:to>
                                        <p:strVal val="visible"/>
                                      </p:to>
                                    </p:set>
                                    <p:animEffect transition="in" filter="fade">
                                      <p:cBhvr>
                                        <p:cTn id="42" dur="500"/>
                                        <p:tgtEl>
                                          <p:spTgt spid="1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xEl>
                                              <p:pRg st="8" end="8"/>
                                            </p:txEl>
                                          </p:spTgt>
                                        </p:tgtEl>
                                        <p:attrNameLst>
                                          <p:attrName>style.visibility</p:attrName>
                                        </p:attrNameLst>
                                      </p:cBhvr>
                                      <p:to>
                                        <p:strVal val="visible"/>
                                      </p:to>
                                    </p:set>
                                    <p:animEffect transition="in" filter="fade">
                                      <p:cBhvr>
                                        <p:cTn id="47" dur="500"/>
                                        <p:tgtEl>
                                          <p:spTgt spid="1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4">
                                            <p:txEl>
                                              <p:pRg st="9" end="9"/>
                                            </p:txEl>
                                          </p:spTgt>
                                        </p:tgtEl>
                                        <p:attrNameLst>
                                          <p:attrName>style.visibility</p:attrName>
                                        </p:attrNameLst>
                                      </p:cBhvr>
                                      <p:to>
                                        <p:strVal val="visible"/>
                                      </p:to>
                                    </p:set>
                                    <p:animEffect transition="in" filter="fade">
                                      <p:cBhvr>
                                        <p:cTn id="52" dur="500"/>
                                        <p:tgtEl>
                                          <p:spTgt spid="1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500"/>
                                        <p:tgtEl>
                                          <p:spTgt spid="16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7">
                                            <p:txEl>
                                              <p:pRg st="0" end="0"/>
                                            </p:txEl>
                                          </p:spTgt>
                                        </p:tgtEl>
                                        <p:attrNameLst>
                                          <p:attrName>style.visibility</p:attrName>
                                        </p:attrNameLst>
                                      </p:cBhvr>
                                      <p:to>
                                        <p:strVal val="visible"/>
                                      </p:to>
                                    </p:set>
                                    <p:animEffect transition="in" filter="fade">
                                      <p:cBhvr>
                                        <p:cTn id="67" dur="500"/>
                                        <p:tgtEl>
                                          <p:spTgt spid="16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7">
                                            <p:txEl>
                                              <p:pRg st="1" end="1"/>
                                            </p:txEl>
                                          </p:spTgt>
                                        </p:tgtEl>
                                        <p:attrNameLst>
                                          <p:attrName>style.visibility</p:attrName>
                                        </p:attrNameLst>
                                      </p:cBhvr>
                                      <p:to>
                                        <p:strVal val="visible"/>
                                      </p:to>
                                    </p:set>
                                    <p:animEffect transition="in" filter="fade">
                                      <p:cBhvr>
                                        <p:cTn id="72" dur="5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1419</Words>
  <Application>Microsoft Office PowerPoint</Application>
  <PresentationFormat>On-screen Show (4:3)</PresentationFormat>
  <Paragraphs>200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Comic Sans MS</vt:lpstr>
      <vt:lpstr>Arial</vt:lpstr>
      <vt:lpstr>Garamond</vt:lpstr>
      <vt:lpstr>Calibri</vt:lpstr>
      <vt:lpstr>Carme</vt:lpstr>
      <vt:lpstr>Default Design</vt:lpstr>
      <vt:lpstr>Psychology</vt:lpstr>
      <vt:lpstr>History of Psychology</vt:lpstr>
      <vt:lpstr>Waves of Psychology</vt:lpstr>
      <vt:lpstr>Wave One: Introspection Kickin it old school</vt:lpstr>
      <vt:lpstr>Functionalism</vt:lpstr>
      <vt:lpstr>Wave Two: Gestalt Psychology</vt:lpstr>
      <vt:lpstr>Wave Three: Psychoanalysis</vt:lpstr>
      <vt:lpstr>Wave Four: Behaviorism</vt:lpstr>
      <vt:lpstr>Wave Five: Eclectic</vt:lpstr>
      <vt:lpstr>Wave Five is made up of about 7 different perspectives.</vt:lpstr>
      <vt:lpstr>PowerPoint Presentation</vt:lpstr>
      <vt:lpstr>PowerPoint Presentation</vt:lpstr>
      <vt:lpstr>Psychoanalytic Perspective</vt:lpstr>
      <vt:lpstr>PSYCHOANALYTIC / PSYCHODYNAMIC  – point behind you -- way back  </vt:lpstr>
      <vt:lpstr>Cognitivist Perspective</vt:lpstr>
      <vt:lpstr>COGNITIVIST – point to forehead  </vt:lpstr>
      <vt:lpstr>Humanistic Perspective</vt:lpstr>
      <vt:lpstr>HUMANISTIC  – point to self  </vt:lpstr>
      <vt:lpstr>Biological (Neuroscience) Perspective</vt:lpstr>
      <vt:lpstr>NEUROSCIENCE /BIOLOGICAL -pinky finger </vt:lpstr>
      <vt:lpstr>Behavioral Perspective</vt:lpstr>
      <vt:lpstr>BEHAVIORAL  – middle finger </vt:lpstr>
      <vt:lpstr>Socio-Cultural Perspective</vt:lpstr>
      <vt:lpstr>SOCIO-CULTURAL  – make “the world” gesture </vt:lpstr>
      <vt:lpstr>Evolutionary Perspective</vt:lpstr>
      <vt:lpstr>EVOLUTIONARY – opposable thumbs </vt:lpstr>
      <vt:lpstr>Biopsychosocial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Church, Clinton</dc:creator>
  <cp:lastModifiedBy>Church, Clinton</cp:lastModifiedBy>
  <cp:revision>4</cp:revision>
  <dcterms:modified xsi:type="dcterms:W3CDTF">2017-06-16T00:45:47Z</dcterms:modified>
</cp:coreProperties>
</file>