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Warm-up: Write one question you would like to ask before the end of the year…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What’s one place I need to visit before I die? </a:t>
            </a:r>
          </a:p>
          <a:p>
            <a:r>
              <a:rPr lang="en-US" dirty="0" smtClean="0"/>
              <a:t>What was a class that you think I should take in college? </a:t>
            </a:r>
          </a:p>
          <a:p>
            <a:r>
              <a:rPr lang="en-US" dirty="0" smtClean="0"/>
              <a:t>What’s your biggest regret?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What’s the best advice you’ve ever been given? </a:t>
            </a:r>
          </a:p>
          <a:p>
            <a:r>
              <a:rPr lang="en-US" dirty="0" smtClean="0"/>
              <a:t>How do you know if the person you’re with is “the one?”</a:t>
            </a:r>
          </a:p>
          <a:p>
            <a:r>
              <a:rPr lang="en-US" dirty="0" smtClean="0"/>
              <a:t>What do I need to make sure I do while I’m in college?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6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62" y="657810"/>
            <a:ext cx="7645982" cy="56571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122744" y="3321934"/>
            <a:ext cx="2071869" cy="1851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01097" y="1592826"/>
            <a:ext cx="3583858" cy="2212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0155" y="1061884"/>
            <a:ext cx="1288523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Now who feels threatened?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3458" y="4930877"/>
            <a:ext cx="1775219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situation when the UN first got involved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7058" y="4247909"/>
            <a:ext cx="1499917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Cease-fire after stalemate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85239" y="4432575"/>
            <a:ext cx="1288523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03362" y="377220"/>
            <a:ext cx="3259394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MacArthur wants to open up a 2</a:t>
            </a:r>
            <a:r>
              <a:rPr lang="en-US" baseline="30000" dirty="0" smtClean="0"/>
              <a:t>nd</a:t>
            </a:r>
            <a:r>
              <a:rPr lang="en-US" dirty="0" smtClean="0"/>
              <a:t> front in China- is that really containment?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2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When the UN troops push the North Koreans back to their northern border, China feels threatened and attacks</a:t>
            </a:r>
          </a:p>
          <a:p>
            <a:r>
              <a:rPr lang="en-US" u="sng" dirty="0" smtClean="0"/>
              <a:t>MacArthur goes to Truman and says they need to open a second front in China</a:t>
            </a:r>
          </a:p>
          <a:p>
            <a:r>
              <a:rPr lang="en-US" u="sng" dirty="0" smtClean="0"/>
              <a:t>Truman adamantly disagrees, fearing the Chinese-Soviet alliance- when MacArthur tries to go to Congress behind his back, Truman fires him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Matthew Ridgway took over for the UN troops, recall Seoul for the South Koreans</a:t>
            </a:r>
          </a:p>
          <a:p>
            <a:r>
              <a:rPr lang="en-US" u="sng" dirty="0" smtClean="0"/>
              <a:t>Cease-fire negotiations from 1951-1953…finally a resolution in 1953 </a:t>
            </a:r>
            <a:r>
              <a:rPr lang="en-US" dirty="0" smtClean="0"/>
              <a:t>(coinciding with the death of Stalin)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1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Years: 1950-1953; many of the same troops from WWII</a:t>
            </a:r>
          </a:p>
          <a:p>
            <a:r>
              <a:rPr lang="en-US" u="sng" dirty="0" smtClean="0"/>
              <a:t>Nicknamed: “The Forgotten War”- however, 54,000 Americans died </a:t>
            </a:r>
            <a:r>
              <a:rPr lang="en-US" dirty="0" smtClean="0"/>
              <a:t>and it cost us $67 billion </a:t>
            </a:r>
          </a:p>
          <a:p>
            <a:r>
              <a:rPr lang="en-US" u="sng" dirty="0" smtClean="0"/>
              <a:t>This was the first time U.S. troops fought in integrated military units</a:t>
            </a:r>
          </a:p>
          <a:p>
            <a:r>
              <a:rPr lang="en-US" u="sng" dirty="0" smtClean="0"/>
              <a:t>Containment worked- Communism does not spread into South Korea…it remains divided at the 38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parallel</a:t>
            </a:r>
          </a:p>
          <a:p>
            <a:r>
              <a:rPr lang="en-US" u="sng" dirty="0" smtClean="0"/>
              <a:t>Led to the creation of SEATO- </a:t>
            </a:r>
            <a:r>
              <a:rPr lang="en-US" dirty="0" smtClean="0"/>
              <a:t>South East Asian Treaty Organization (the NATO of the Pacific)</a:t>
            </a:r>
          </a:p>
        </p:txBody>
      </p:sp>
    </p:spTree>
    <p:extLst>
      <p:ext uri="{BB962C8B-B14F-4D97-AF65-F5344CB8AC3E}">
        <p14:creationId xmlns:p14="http://schemas.microsoft.com/office/powerpoint/2010/main" val="97548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10" y="2328576"/>
            <a:ext cx="7059780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8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For 2 decades, the Chinese Communists had struggled against the non-communist government under Chiang Kai-shek</a:t>
            </a:r>
          </a:p>
          <a:p>
            <a:pPr lvl="1"/>
            <a:r>
              <a:rPr lang="en-US" u="sng" dirty="0" smtClean="0"/>
              <a:t>Because Kai-shek was non-communist, we supported him </a:t>
            </a:r>
            <a:r>
              <a:rPr lang="en-US" dirty="0" smtClean="0"/>
              <a:t>(gave him over $3 billion in aid) even though we disagreed with a lot of the things he did</a:t>
            </a:r>
          </a:p>
          <a:p>
            <a:pPr lvl="1"/>
            <a:r>
              <a:rPr lang="en-US" dirty="0" smtClean="0"/>
              <a:t>He was corrupt and took money from his citizens at even the worst of times</a:t>
            </a:r>
          </a:p>
          <a:p>
            <a:r>
              <a:rPr lang="en-US" u="sng" dirty="0" smtClean="0"/>
              <a:t>Mao Zedong, a communist, gained support by improving the economic and physical situations of the Chinese citizens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7031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Chinese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1931- Japan begins taking over parts of China</a:t>
            </a:r>
          </a:p>
          <a:p>
            <a:r>
              <a:rPr lang="en-US" dirty="0" smtClean="0"/>
              <a:t>1941-1945- America works as an ally of Chiang Kai-shek to help defeat the Japanese</a:t>
            </a:r>
          </a:p>
          <a:p>
            <a:r>
              <a:rPr lang="en-US" dirty="0" smtClean="0"/>
              <a:t>1945- America financially supports Kai-shek, even through his harsh policies</a:t>
            </a:r>
          </a:p>
          <a:p>
            <a:r>
              <a:rPr lang="en-US" u="sng" dirty="0" smtClean="0"/>
              <a:t>1945-1947- Mao Zedong gains more control over China</a:t>
            </a:r>
          </a:p>
          <a:p>
            <a:r>
              <a:rPr lang="en-US" u="sng" dirty="0" smtClean="0"/>
              <a:t>May 1949- Chiang Kai-shek fled to Taiwan, still claiming to rule China, while Mao Zedong establishes a new communist government, known as the People’s Republic of China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6266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America’s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758158" cy="3318936"/>
          </a:xfrm>
        </p:spPr>
        <p:txBody>
          <a:bodyPr/>
          <a:lstStyle/>
          <a:p>
            <a:r>
              <a:rPr lang="en-US" dirty="0" smtClean="0"/>
              <a:t>They are stunned</a:t>
            </a:r>
          </a:p>
          <a:p>
            <a:r>
              <a:rPr lang="en-US" u="sng" dirty="0" smtClean="0"/>
              <a:t>Many Americans view the loss of China to communism as a threat to their security and want to step up containment policies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048" y="2556932"/>
            <a:ext cx="2548980" cy="33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gears for a minute: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Korea had been taken over by Japan in 1910 and had owned it through WWII</a:t>
            </a:r>
          </a:p>
          <a:p>
            <a:r>
              <a:rPr lang="en-US" u="sng" dirty="0" smtClean="0"/>
              <a:t>When Japan surrendered, the troops north of the 38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parallel surrendered to Soviet troops and troops south of the 38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parallel surrendered to American troops</a:t>
            </a:r>
          </a:p>
          <a:p>
            <a:r>
              <a:rPr lang="en-US" u="sng" dirty="0" smtClean="0"/>
              <a:t>Each agreed to set up governments in their respective zones.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5572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of the 38</a:t>
            </a:r>
            <a:r>
              <a:rPr lang="en-US" baseline="30000" dirty="0" smtClean="0"/>
              <a:t>th</a:t>
            </a:r>
            <a:r>
              <a:rPr lang="en-US" dirty="0" smtClean="0"/>
              <a:t> parallel: </a:t>
            </a:r>
            <a:r>
              <a:rPr lang="en-US" u="sng" dirty="0" smtClean="0"/>
              <a:t>North Korea- communist dictatorship</a:t>
            </a:r>
          </a:p>
          <a:p>
            <a:r>
              <a:rPr lang="en-US" dirty="0" smtClean="0"/>
              <a:t>South of the 38</a:t>
            </a:r>
            <a:r>
              <a:rPr lang="en-US" baseline="30000" dirty="0" smtClean="0"/>
              <a:t>th</a:t>
            </a:r>
            <a:r>
              <a:rPr lang="en-US" dirty="0" smtClean="0"/>
              <a:t> parallel: </a:t>
            </a:r>
            <a:r>
              <a:rPr lang="en-US" u="sng" dirty="0" smtClean="0"/>
              <a:t>South Korea- non-communist, democracy</a:t>
            </a:r>
          </a:p>
          <a:p>
            <a:r>
              <a:rPr lang="en-US" dirty="0" smtClean="0"/>
              <a:t>After the U.S. withdrew most of its military, </a:t>
            </a:r>
            <a:r>
              <a:rPr lang="en-US" u="sng" dirty="0" smtClean="0"/>
              <a:t>the Soviet Union convinced North Korea to attack South Korea in an attempt to take it over.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3505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China and Korea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Once China becomes communist, America, Britain, and France refuse to recognize Mao’s China on the UN Security council</a:t>
            </a:r>
            <a:r>
              <a:rPr lang="en-US" dirty="0" smtClean="0"/>
              <a:t>…say only Kai-shek (a non-communist) can send a representative</a:t>
            </a:r>
          </a:p>
          <a:p>
            <a:r>
              <a:rPr lang="en-US" u="sng" dirty="0" smtClean="0"/>
              <a:t>The U.S.S.R.</a:t>
            </a:r>
            <a:r>
              <a:rPr lang="en-US" dirty="0" smtClean="0"/>
              <a:t> is against this move- </a:t>
            </a:r>
            <a:r>
              <a:rPr lang="en-US" u="sng" dirty="0" smtClean="0"/>
              <a:t>walks out of the United Nations in protest</a:t>
            </a:r>
          </a:p>
          <a:p>
            <a:r>
              <a:rPr lang="en-US" u="sng" dirty="0" smtClean="0"/>
              <a:t>So…when the U.S. and South Korea ask the United Nations to vote in favor of going to war against North Korea, the vote passes </a:t>
            </a:r>
            <a:r>
              <a:rPr lang="en-US" dirty="0" smtClean="0"/>
              <a:t>(there is no one there to veto it!)</a:t>
            </a:r>
          </a:p>
          <a:p>
            <a:r>
              <a:rPr lang="en-US" u="sng" dirty="0" smtClean="0"/>
              <a:t>This becomes the ONE and ONLY UN Police Action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2184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its really a U.S. war, right?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United Nations votes Harry Truman commander in chief of UN troops in Korea</a:t>
            </a:r>
          </a:p>
          <a:p>
            <a:r>
              <a:rPr lang="en-US" u="sng" dirty="0" smtClean="0"/>
              <a:t>Douglas MacArthur is the lead general in Korea</a:t>
            </a:r>
          </a:p>
          <a:p>
            <a:r>
              <a:rPr lang="en-US" u="sng" dirty="0" smtClean="0"/>
              <a:t>Over 90% of the donated troops for the UN movement are American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3589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727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Warm-up: Write one question you would like to ask before the end of the year…</vt:lpstr>
      <vt:lpstr>PowerPoint Presentation</vt:lpstr>
      <vt:lpstr>Chinese Civil War</vt:lpstr>
      <vt:lpstr>Timeline of Chinese Civil War</vt:lpstr>
      <vt:lpstr>America’s reaction</vt:lpstr>
      <vt:lpstr>Switching gears for a minute: Korea</vt:lpstr>
      <vt:lpstr>Korea</vt:lpstr>
      <vt:lpstr>What do China and Korea have in common?</vt:lpstr>
      <vt:lpstr>But its really a U.S. war, right? </vt:lpstr>
      <vt:lpstr>PowerPoint Presentation</vt:lpstr>
      <vt:lpstr>A Recap</vt:lpstr>
      <vt:lpstr>Korean War Legacy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Church, Amanda G.</dc:creator>
  <cp:lastModifiedBy>Church, Amanda G.</cp:lastModifiedBy>
  <cp:revision>9</cp:revision>
  <dcterms:created xsi:type="dcterms:W3CDTF">2015-11-24T12:02:36Z</dcterms:created>
  <dcterms:modified xsi:type="dcterms:W3CDTF">2016-04-26T12:23:06Z</dcterms:modified>
</cp:coreProperties>
</file>