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7" r:id="rId5"/>
    <p:sldId id="268" r:id="rId6"/>
    <p:sldId id="269" r:id="rId7"/>
    <p:sldId id="261" r:id="rId8"/>
    <p:sldId id="270" r:id="rId9"/>
    <p:sldId id="271" r:id="rId10"/>
    <p:sldId id="272" r:id="rId11"/>
    <p:sldId id="273" r:id="rId12"/>
    <p:sldId id="26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3" r:id="rId21"/>
    <p:sldId id="264" r:id="rId22"/>
    <p:sldId id="265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B7AE-4B9A-474A-9A12-3747DEF46BCC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A89-29DF-4211-98FB-DC2DE6A8D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B7AE-4B9A-474A-9A12-3747DEF46BCC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A89-29DF-4211-98FB-DC2DE6A8D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B7AE-4B9A-474A-9A12-3747DEF46BCC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A89-29DF-4211-98FB-DC2DE6A8D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B7AE-4B9A-474A-9A12-3747DEF46BCC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A89-29DF-4211-98FB-DC2DE6A8D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B7AE-4B9A-474A-9A12-3747DEF46BCC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A89-29DF-4211-98FB-DC2DE6A8D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B7AE-4B9A-474A-9A12-3747DEF46BCC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A89-29DF-4211-98FB-DC2DE6A8D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B7AE-4B9A-474A-9A12-3747DEF46BCC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A89-29DF-4211-98FB-DC2DE6A8D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B7AE-4B9A-474A-9A12-3747DEF46BCC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A89-29DF-4211-98FB-DC2DE6A8D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B7AE-4B9A-474A-9A12-3747DEF46BCC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A89-29DF-4211-98FB-DC2DE6A8D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B7AE-4B9A-474A-9A12-3747DEF46BCC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A89-29DF-4211-98FB-DC2DE6A8D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B7AE-4B9A-474A-9A12-3747DEF46BCC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A89-29DF-4211-98FB-DC2DE6A8D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B7AE-4B9A-474A-9A12-3747DEF46BCC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70A89-29DF-4211-98FB-DC2DE6A8D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Need Number One: Soldiers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Conscription Act: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American Soldiers were known as the: </a:t>
            </a:r>
          </a:p>
          <a:p>
            <a:endParaRPr lang="en-US" dirty="0"/>
          </a:p>
          <a:p>
            <a:pPr lvl="1"/>
            <a:r>
              <a:rPr lang="en-US" dirty="0" smtClean="0"/>
              <a:t>Nicknamed: </a:t>
            </a:r>
          </a:p>
          <a:p>
            <a:pPr lvl="1"/>
            <a:r>
              <a:rPr lang="en-US" dirty="0" smtClean="0"/>
              <a:t>Famous battles with the U.S. involved </a:t>
            </a:r>
          </a:p>
          <a:p>
            <a:pPr lvl="2"/>
            <a:r>
              <a:rPr lang="en-US" dirty="0" smtClean="0"/>
              <a:t>Battle of Belleau Wood: 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Battle of Chateau Thierry:  </a:t>
            </a:r>
          </a:p>
          <a:p>
            <a:pPr lvl="2">
              <a:buNone/>
            </a:pPr>
            <a:r>
              <a:rPr lang="en-US" dirty="0" smtClean="0"/>
              <a:t>  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log.deborahblum.com/wp-content/uploads/2010/04/photo.Cdn_.mustard.gas_.burns_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6477000" cy="6867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ultiple.kcvs.ca/pictures/image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Need Number Three: New Technology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Zeppelins: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Airplanes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Trench Warfare: </a:t>
            </a:r>
          </a:p>
          <a:p>
            <a:pPr lvl="2">
              <a:buNone/>
            </a:pPr>
            <a:r>
              <a:rPr lang="en-US" dirty="0" smtClean="0"/>
              <a:t>  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hydrogencommerce.com/zepplins/L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223" y="762000"/>
            <a:ext cx="9184223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knowledgerush.com/wiki_image/e/e5/Graf_zeppe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18257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wired.com/images_blogs/thisdayintech/2011/05/hindenburg_5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8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iair.files.wordpress.com/2011/04/fokker-1-eindek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87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ilitaryfactory.com/aircraft/imgs/nieuport-11-be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080500" cy="6749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ablogabouthistory.com/wp-content/uploads/2010/11/tre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9" y="0"/>
            <a:ext cx="9080741" cy="630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pload.wikimedia.org/wikipedia/commons/6/69/Aerial_view_Loos-Hulluch_trench_system_July_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0"/>
            <a:ext cx="60867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Need Number Two: Safe Passage to Europe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Convoy System: </a:t>
            </a:r>
          </a:p>
          <a:p>
            <a:pPr lvl="2">
              <a:buNone/>
            </a:pPr>
            <a:r>
              <a:rPr lang="en-US" dirty="0" smtClean="0"/>
              <a:t>  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Need Number Four: Protection Against the Enemy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Espionage Act: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Sedition Act: 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Committee on Public Information: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Need Number Five: Conservation of 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Fuel Administration: 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Food Administration: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War Labor Industries Board: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Need Number Six: Paying for the War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Liberty Bonds: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Need Number Seven: Keeping Industry in 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War Labor Relations Board: </a:t>
            </a:r>
          </a:p>
          <a:p>
            <a:pPr lvl="2">
              <a:buNone/>
            </a:pPr>
            <a:r>
              <a:rPr lang="en-US" dirty="0" smtClean="0"/>
              <a:t>  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Need Number Three: New Technology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Tanks: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Machine Guns</a:t>
            </a:r>
          </a:p>
          <a:p>
            <a:pPr lvl="2">
              <a:buNone/>
            </a:pPr>
            <a:r>
              <a:rPr lang="en-US" dirty="0" smtClean="0"/>
              <a:t>  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irismm.si.edu/siahistory/imagedb/mah-2186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learnnc.org/lp/media/uploads/2009/09/t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772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wwiivehicles.com/unitedkingdom/armoured-car/rolls-royce/rolls_royc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35486" cy="5638800"/>
          </a:xfrm>
          <a:prstGeom prst="rect">
            <a:avLst/>
          </a:prstGeom>
          <a:noFill/>
        </p:spPr>
      </p:pic>
      <p:pic>
        <p:nvPicPr>
          <p:cNvPr id="3" name="Picture 2" descr="http://2.bp.blogspot.com/-ZXN90ssC3tk/TbmMBV_7v-I/AAAAAAAAAAU/KjvuqI47AZ0/s1600/vickers+M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68440"/>
          </a:xfrm>
          <a:prstGeom prst="rect">
            <a:avLst/>
          </a:prstGeom>
          <a:noFill/>
        </p:spPr>
      </p:pic>
      <p:pic>
        <p:nvPicPr>
          <p:cNvPr id="4" name="Picture 2" descr="http://media-1.web.britannica.com/eb-media/28/60728-004-BCF9187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Need Number Three: New Technology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Poison Gas: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Chorine Gas: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Mustard Gas: </a:t>
            </a:r>
          </a:p>
          <a:p>
            <a:pPr lvl="2">
              <a:buNone/>
            </a:pPr>
            <a:r>
              <a:rPr lang="en-US" dirty="0" smtClean="0"/>
              <a:t>  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hemistryland.com/CHM151W/05-Gases/GasQuiz151/ChlorineWeap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0.tqn.com/d/chemistry/1/0/g/l/MustardGasBur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-1"/>
            <a:ext cx="4648200" cy="7202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149</Words>
  <Application>Microsoft Office PowerPoint</Application>
  <PresentationFormat>On-screen Show (4:3)</PresentationFormat>
  <Paragraphs>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Need Number One: Soldiers</vt:lpstr>
      <vt:lpstr>Need Number Two: Safe Passage to Europe</vt:lpstr>
      <vt:lpstr>Need Number Three: New Technology</vt:lpstr>
      <vt:lpstr>PowerPoint Presentation</vt:lpstr>
      <vt:lpstr>PowerPoint Presentation</vt:lpstr>
      <vt:lpstr>PowerPoint Presentation</vt:lpstr>
      <vt:lpstr>Need Number Three: New Technology</vt:lpstr>
      <vt:lpstr>PowerPoint Presentation</vt:lpstr>
      <vt:lpstr>PowerPoint Presentation</vt:lpstr>
      <vt:lpstr>PowerPoint Presentation</vt:lpstr>
      <vt:lpstr>PowerPoint Presentation</vt:lpstr>
      <vt:lpstr>Need Number Three: New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 Number Four: Protection Against the Enemy</vt:lpstr>
      <vt:lpstr>Need Number Five: Conservation of Resources</vt:lpstr>
      <vt:lpstr>Need Number Six: Paying for the War</vt:lpstr>
      <vt:lpstr>Need Number Seven: Keeping Industry in Line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</dc:creator>
  <cp:lastModifiedBy>Church, Amanda G.</cp:lastModifiedBy>
  <cp:revision>35</cp:revision>
  <dcterms:created xsi:type="dcterms:W3CDTF">2013-04-09T11:17:57Z</dcterms:created>
  <dcterms:modified xsi:type="dcterms:W3CDTF">2015-10-14T17:03:53Z</dcterms:modified>
</cp:coreProperties>
</file>