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Early </a:t>
            </a:r>
            <a:r>
              <a:rPr lang="en-US" dirty="0" err="1" smtClean="0"/>
              <a:t>REformers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63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Charity Organization Movement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Key Beliefs: </a:t>
            </a:r>
          </a:p>
          <a:p>
            <a:pPr lvl="1"/>
            <a:r>
              <a:rPr lang="en-US" dirty="0" smtClean="0"/>
              <a:t>Wanted charity to be a science</a:t>
            </a:r>
          </a:p>
          <a:p>
            <a:pPr lvl="1"/>
            <a:r>
              <a:rPr lang="en-US" dirty="0" smtClean="0"/>
              <a:t>Kept files on those receiving aid</a:t>
            </a:r>
          </a:p>
          <a:p>
            <a:pPr lvl="1"/>
            <a:r>
              <a:rPr lang="en-US" dirty="0" smtClean="0"/>
              <a:t>Decided who “deserved” help</a:t>
            </a:r>
          </a:p>
          <a:p>
            <a:r>
              <a:rPr lang="en-US" dirty="0" smtClean="0"/>
              <a:t>Effects: </a:t>
            </a:r>
          </a:p>
          <a:p>
            <a:pPr lvl="1"/>
            <a:r>
              <a:rPr lang="en-US" dirty="0" smtClean="0"/>
              <a:t>Unkind treatment of the poor</a:t>
            </a:r>
          </a:p>
          <a:p>
            <a:pPr lvl="1"/>
            <a:r>
              <a:rPr lang="en-US" dirty="0" smtClean="0"/>
              <a:t>Disregard of other cultures</a:t>
            </a:r>
            <a:endParaRPr lang="en-US" dirty="0"/>
          </a:p>
        </p:txBody>
      </p:sp>
      <p:pic>
        <p:nvPicPr>
          <p:cNvPr id="1026" name="Picture 2" descr="http://www.socialwelfarehistory.com/wp-content/uploads/2013/02/images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746" y="1478974"/>
            <a:ext cx="4052454" cy="4052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523018" y="5720834"/>
            <a:ext cx="2632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Founder: Josephine Lowell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78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Gospel Movement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Key Beliefs: </a:t>
            </a:r>
          </a:p>
          <a:p>
            <a:pPr lvl="1"/>
            <a:r>
              <a:rPr lang="en-US" dirty="0" smtClean="0"/>
              <a:t>Wanted to correct problems- not focus on “blaming” individuals</a:t>
            </a:r>
          </a:p>
          <a:p>
            <a:pPr lvl="1"/>
            <a:r>
              <a:rPr lang="en-US" dirty="0" smtClean="0"/>
              <a:t>Applied the teachings of Jesus to society</a:t>
            </a:r>
          </a:p>
          <a:p>
            <a:r>
              <a:rPr lang="en-US" dirty="0" smtClean="0"/>
              <a:t>Effects: </a:t>
            </a:r>
          </a:p>
          <a:p>
            <a:pPr lvl="1"/>
            <a:r>
              <a:rPr lang="en-US" dirty="0" smtClean="0"/>
              <a:t>Led to the Settlement House Movement</a:t>
            </a:r>
            <a:endParaRPr lang="en-US" dirty="0"/>
          </a:p>
        </p:txBody>
      </p:sp>
      <p:pic>
        <p:nvPicPr>
          <p:cNvPr id="2050" name="Picture 2" descr="http://www.mhs.mb.ca/docs/features/timelinks/images/img088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678" y="1874517"/>
            <a:ext cx="4800600" cy="350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3262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Settlement House Movement</a:t>
            </a:r>
            <a:endParaRPr lang="en-US" dirty="0"/>
          </a:p>
        </p:txBody>
      </p:sp>
      <p:pic>
        <p:nvPicPr>
          <p:cNvPr id="3074" name="Picture 2" descr="http://media-2.web.britannica.com/eb-media/04/124304-004-DA45E06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2542101"/>
            <a:ext cx="4800600" cy="3107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6" descr="data:image/jpeg;base64,/9j/4AAQSkZJRgABAQAAAQABAAD/2wCEAAkGBxQTEhUUExQVFhQXFxoYFxgXFxUXFxgYFhcYFxwUFxcYHCggGBolHBwXITEiJSkrLi4uGh8zODMsNygtLiwBCgoKBQUFDgUFDisZExkrKysrKysrKysrKysrKysrKysrKysrKysrKysrKysrKysrKysrKysrKysrKysrKysrK//AABEIALQBGAMBIgACEQEDEQH/xAAcAAAABwEBAAAAAAAAAAAAAAAAAQIDBAUGBwj/xAA6EAABAwIEAwYFBAEDBAMAAAABAAIRAyEEBTFREkFhBnGBkbHwIjKhwdEHEyPh8RVCUhRicpIXJIL/xAAUAQEAAAAAAAAAAAAAAAAAAAAA/8QAFBEBAAAAAAAAAAAAAAAAAAAAAP/aAAwDAQACEQMRAD8A5k4ogUTyklAHFJQQKBRKJEggW0p1jJHcmAVMwqBsMTg0IHmpVOlJH1tvzT//AEsaIK4WGvkp+W0xoQSD9krB4DiqNaRO+3nyC3WWZPRYJ4S8jW8NHRBl62WtIBjhG17JihhmNM8YB8pWhzrEiCGtFtDy8ljcQL3ElBtMrw1F7TLvi1Gka9Fcvy5jw00yJFi3cTH5XKmVHB0sJB2lX2SZpVa5usAyNuvgguMzyd1N7AZg6nvIt5KZhqYcXNiAwlk2vIiZ3kJeNzb9wNkfF99/JGMTwU9yXeQM/ZBDdhv560WDWimzoHCXHqYgdxKqf9EfUL3kHWBNhOpPgLbT3KVWzn+QCJAN+p3Pol0M7DgGmQCII35R6koM3iaDuKGAkTAtrGsDZIp0HMMkgHqt1i87wwZ+3TEEzJEcZk3l0WWPzFpuQQAdAJJjck6oCrV2kWEOGsfKeom47kVHEHTlt1VdxRqpDXTogsqQ4ufVLAkKFhKt9eanPIs4aTeT7sgDXcvVOFybc68+aUTCBT9FGKee626jygcYn6YUdoT7AgehGxEQnGXQTMIgnMMIQQc2cUhGUklAJRoghKA0YSUYQKa1SsM24BUUFTsI4i8W18/UILTAvuJjX3KmsaC0mOfsfVHhcECB5yNzyjyTtLDOY6wDmu1E3lAvCtYz4nbgj+xzP0WipVi9sQQ3yne33VWcK2A5wEAz+JUmni7QNXE99ygiZphRbvsN+p6eqr6GWcZJ53InnP8ASvMLlr6zoAt9hot5lfZloa0xce9EHNsP2YM8URv4q6wfZwhpEX1/pdIp5GzmFIOUM1Fj0QclZkzi8A6j0371JOTuu2NiLeK6W7KWh3FHenaWXNPzBBxbGdm6nETEA7bhRcX2ff8AMDcePkV3OtljSIgQqTMskbFrIOF1cC9jpIITuHaah4TUIGxm/cuiZtk1jp08CsjjMJD7NHEOVrwNehQUOKwXCTMg7X9lRRY9Otlr6mLD2S5jHO/7jLtItaFnsS0EyA0dB7KCNTdaVKbXmIUQCCnmU+fqgnsN/eqVVdcqC1/kpH7nLnKBcpsnVJHNIc5A8190/TdKg8SkMcgmtcn6KhMKk0ygtcKboJWUPpAu/dDo4Dw8EfPaOKdW6oIOYFJRlJKAI0SCA0pJSgECgrjL3ggdNe7Yqqon/ClU28xbrdBqcCQB1A0vfaRurjBuLx06i8rNZdiGhsF30Kv8LXkfMJ0AuJ7ygnvayCJ015+HVPZfl3EdNVX4Joc+DeNSttkuFEiB5oLPJsqDGggf4WhpNCRh6cBOtsgWjmE1xJVU2QE6ojpOUUvUmi9A48qqzJ4jkp+KcYVHjC4khBncdVgzCyePYQ/jb8wMieYgyPJajNKZ37lmcwpc/S3RBQ1A6CYMjX8hRHiY+GT663VjinwZjv8AE+vNQKmIAaQ7TyOuuyBmqW3+G+5sNrDmk1TxW5gQdvBNVarbwJ6GNfDRJa+3vyQE+PFO0xeOc+wmuHmnWCIQOuCYeU7KYcLoHGpxj+XJNA7ck7TQP0zdSaRUdo3Uik3dBZYcaI0vBtsNpQQc2KIhGUSBKCCCA0pqIJYQLb3SpFOtOvko8Jyhrbkgs8MQbggEWg2Hgr/B1bD/AJco0n3zWeZBkN8TcqVRxzabQ0fE705wg0+Vw0Tp49wldCyGsJaPBcuy/wDddwyAA7lNzsF03svlxpgudc9fsg1ZfEQlseUzSfOqbxOa0qfzbckEs6iE64LJ4r9Q8HTPxOM9BPohh/1BwlX5XEf+QhBpajYSqTrqDTxzagBa4R3pL8XB19ygsq2irMWwBQc6z5tNvEeQ0G6w2advjwngji6yR3Qg02Ow8zNhy1VFmOBtPvvWUqdtsS7Th8t0tnaqoW8LwL9CD/YQM5o3kN1nMU3zm/5V3icW1x1VXigOSCvcY5+9lJoAxootQXvqp2Fb32QOFka+5R02J6IvPmkXQE9MEp52qbAQAap6km2hSKTUDzAn6fdEJhql0WoLPLvpKCdwLNCdJ9lBBy8pJQKIoBKCKUYKBTAnAE20JYCBbRKeY+DFkw1PsB2QPtrxO31k8+ibwrocTPwj8o6NAvc1vNxAHiYXUv8A48wVaiRhKxdiKYHGSZv1adBOyCo/TwfvYpjdhMTsF2B9AAQFzz9K8odTq1nOA4h8Nt5uul1vlQUGLxrxIbZu/M9yw3aXOQDwcR4ncmyXHuAWl7U1HhhDNeUblZ7szg6lAksptqYqofiqvEsot14RuegQZj/Qap+N1GoOfxAAnrBKnZbQZ8rhHT7qR21zDFA/th9Z9TigkBop8JFuFgEgnckqlp0qwILiXPBgwLzF5jXqg6l2aywhvwPJaeU6Kfm9JzBKj/p2D+3LrSrjtSf4iRsg432rzhwcWyskapce8+JKldoHk1Xd59VbdiMDx1mBrQ6o424rMaObnHn3BA7keV144hSEdTdP457XHhqM4X9fsQrntVmOIoOZQpveX8TmvH7bG09RwlhEmCL3WQznEvdJeRLXRIPPp75IIVRpa7oneD0lMMqceuvu6fDEFbXMOU6k5Q8TTv3qTh9SB7KCU10pRFrbo42SCgTUlFHPRAtSg32fJAA1PM6oNCW0H2EC2A7e9lNw/VRmU9vBTcMyEFtl3zCL/XyCCXlzIMb+uyCDkjgglORAIEoBLhBoQG1LAQYEqEBQnWuPkiaECgdpv4XtcORB8jK7P2MwP/3H1WggVaPG0iYh0H1XFHiy7J+ledcWCe5wl9D+MHdpuPwg03Z/CmnUqyI4jI8SVfm6z2TZo+q88Q0ba2l9FftqaIK3F4cHko7qcD4YEK0qQVFFO8IM1nH8kcVNjiNCQS7u+H8qvwWTVapaOEMGwbGu63bMDJVnhsMGd+6CLlmWikxrRyCjdpG/xO7irmVU9oGF1JzeiDzxnNL+V0bn1V/2Xe5sFjRI6Di8CqjNQW1nA8idVa5CboNNj676kOdc/wDdINuXENVlszoB3wtpgDoCT9V0DBPlokXQq4NhFwAg5hTysi8JuuyFuM1dTaCFicyq/EgrtTdHg22MpurW4SpFCpIPXyQPI2lNgo5QLI+hQSZt+Etm6Bymn6Tdk0xnJS6bOfvwQPUqIkDn32vt1U6hRidvRM4enJVxhaM9DHjdA7gR8XkPpCCl4VoB0FrX8pI3RIOJFBoQKCBxjUGtRtQc1AcIkUoIHhp3oo9UkO9UYcgU7TvXQv0Yxw/frYVw+GsyR0dT5+RWAe6w7lf/AKc5gKGY0HHRz+A9zxw+sIO55blpo8YfEE/Cd+ilsMq1c1VT7EoDYE62mmmJ5rkElrgLqrxWbfyNpt1cY8EWZ4qGqiyzDPfV/cPI2QbUNUDNqwa0yeSyuedq8Rh64YcLUdTP+9pEH/xHPuWO7X9q6pEfFTn/AJAg90IM32oqB+Ie4cynezteTCoXYjiJ1lSMoqFr780HW8sMgbp3MKoAsVn8BjrBIzbMrFBUZziCs3iHXupWMxRJv9rKvrPQQ6jS5x2FvJTcO21tym+KxATtEQB71QOhGJSA77/RL4uaAJyn0TXEnaY79dkEmkPwrPCkW3Gn4VU0wpuDJnp9p5eKC8w+H0HONVbYWhAifDnpr3KJgCrSjtETKByhQg9TeUE4ww6AY9Dsgg4EUoJJQaUDzUT0AEECJQBRwjDUACWUiEuEDjYI6/lCg4tcHAwWmQeoNkGOiNvd0W/UoO3ZB+q2HfSaMRLKgADrS1xHMFaXK8zp4qn+9SMsJI8RYrzV05rsH6KY7io1qJ1Y4OA6OF/qEHQmsiSg8kBOlqBpoK6rhy919FYYWiGiEKvCxpJsqLCdoaT3PmoAGGJndBqABzWPznKqWJNbiAJggdCNvNTXdq6P+0zrc2Cpn9qaGGa83e95MAQYlBgavZcMJ74CjDJyD3KxxnahriQQRMm/LonMszNrzwbhAig6AAoOZVvf2U+sIJHJVGYnXqgqKzky433S6qLD8z09UCgxO29+qDSiteUAchxe/wAoilQgUx9/eicp7DdNManGoHWbKdQf+b+7KC02lSMO62k+E9EGhwOKggiNR9Pcq9wtQRrc8uayGHrED37KuMDiIvbvm/8AhBogTrFrTuO7f+0FWUcQbwZ217oRIONlBoRkI2hAsFAhABHCBCXCAalu5IEPb+UYugj+iA3G30QptsgUrigxCApnW/8AS2/6WYs0MWJsyoOA+Jt9fVY2jS+ITNvwtC6oadFnBZ7iI6QdUHoJ7UoBU/ZbOBicOx/+8DheNnjX8+KuEFN2gpvqN4GmJ1UDLuxeFYwB1MPfqXO1JP2WjFKTKW+mUGfxuS4GkyXYal/6grO1csy50k4UfF8sNg2nY9foFqc3wD3tPNVJyV4a2xtfw/CDCZ52Ww/ETTpvY3kAT9yVVYbJm03hzXOEHmfouhZzQgLIYhpagsX0GlvENY9Fls0fJV3h8dDHT7KzGJqcTtUEOo0o8MIHfyScS6BdN/8AXNGgKCYGyje3wUH/AFLZv1Sf9QOwQWDTco3tUOnjWmOKR9QpbSD1CAAkJxgvKS1iUxt0DgGqdpFNtTzAPMoJPFz/AKU3C1NN9j3WVe0QFJomDYXQXVGoJ2Fr8/coJnDOJsNPpqgg5lF0aMtRQgOUYCIhLaUARtSUbUC2tRwgNglgoCLUhydQePJAqg/ewF/6Wow+GBdTcflaOKOsWWTbTJK2TGfxsj/iJQWOTdoxgarQLsqOAf4mOPvC61Txo52K8+9oW8JYDzBK6R2Tz9uLoto1XcOIYIa7QVALC+6DodHEA81JDgsZQxb6bi0yCN1ZU82Hig0TnAaqmxWasdLWGSqTOO0LQ0/Esrkmag1jLoF0FpnWIlxnzWTzXEN5aodpM6bxkMO6zVbFFyBytjfJQifNNVKvl3qI/EnQFAWMqSo0JRKJAAjRSjQGU5SqEaGPt1SGo280FvlddziQ64AU80thZQMmpGHHwVs2f8oGQIgJTSEuqxJYAgX7n3yT9FMlp2UqlTQWOFqQRHd90EMO245e+SCDm7jdCUT23RsagUAiIRhKQEAgAlkafVBrEBSltSCE4wIFNSnoj0Sygai+q2WCxI/YaeUAeSxseassDiP4ajSYIuPFArP63HUbHIW6XVhkdbgcy1pvy8Z3WewVQl0ndajBYeS3ZB0VjxXpgPPxD5Xj5v8A9DmqTMziaI+UVWbt18QnMKSGwbHdNVcxfpI8UGUzTN6bgZ4mu5ys7Vx8GWuVn2jxD6r+AkGOQaB6LL4jDluqCW/EjmUg4vZQpQBQO1KpOqbaURRtQLlBFCOEAhGCgggMBLNgE0ClsubXQX2Ss+A21P2Vm1qi4FoZTAnqfH2FKBtb3KBNY2RUx0Rz9ElA8G2/KkUHWEgaX6pqkJT1MaFBYYXlfw6oJOGdceyiQc+rNEpBMQgggNo9UsDREggPhsECUEEC3CJSmCAgggcbySq1kEEEFtQkkSkV6h+iJBBKwIiFvMkpDhCCCDRluiqqzf5IvBsgggg5y5lGoWMpU5LeHjILn/FEkFxgG2oCxPaI/H3iUSCCmJRSjQQKCNoQQQHKUQgggIoBGggIFWWTUAXSRojQQXVSw97JTTbvQQQOuHv6JLhr5IIIHcIdO9TaYiOqCCCRhbuHeiQQQf/Z"/>
          <p:cNvSpPr>
            <a:spLocks noChangeAspect="1" noChangeArrowheads="1"/>
          </p:cNvSpPr>
          <p:nvPr/>
        </p:nvSpPr>
        <p:spPr bwMode="auto">
          <a:xfrm>
            <a:off x="155575" y="-2514600"/>
            <a:ext cx="8134350" cy="524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5981" y="2066583"/>
            <a:ext cx="3377045" cy="337704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460673" y="5649398"/>
            <a:ext cx="3429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One of the founders: Jane Addams </a:t>
            </a:r>
          </a:p>
          <a:p>
            <a:r>
              <a:rPr lang="en-US" dirty="0" smtClean="0"/>
              <a:t>(other founder- Ellen Gates Starr)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161310" y="5924658"/>
            <a:ext cx="2290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Hull House in Chicago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045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Settlement House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5999"/>
            <a:ext cx="4800600" cy="401089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Key Beliefs: </a:t>
            </a:r>
          </a:p>
          <a:p>
            <a:pPr lvl="1"/>
            <a:r>
              <a:rPr lang="en-US" dirty="0" smtClean="0"/>
              <a:t>Workers lived in the poor neighborhoods they were trying to help</a:t>
            </a:r>
          </a:p>
          <a:p>
            <a:pPr lvl="1"/>
            <a:r>
              <a:rPr lang="en-US" dirty="0" smtClean="0"/>
              <a:t>Became a community center</a:t>
            </a:r>
          </a:p>
          <a:p>
            <a:pPr lvl="1"/>
            <a:r>
              <a:rPr lang="en-US" dirty="0" smtClean="0"/>
              <a:t>Cultural events, child care, camps, job training, etc. was provided</a:t>
            </a:r>
          </a:p>
          <a:p>
            <a:r>
              <a:rPr lang="en-US" dirty="0" smtClean="0"/>
              <a:t>Effects: </a:t>
            </a:r>
          </a:p>
          <a:p>
            <a:pPr lvl="1"/>
            <a:r>
              <a:rPr lang="en-US" dirty="0" smtClean="0"/>
              <a:t>Hull House was the first in U.S.</a:t>
            </a:r>
          </a:p>
          <a:p>
            <a:pPr lvl="1"/>
            <a:r>
              <a:rPr lang="en-US" dirty="0" smtClean="0"/>
              <a:t>By 1910, over 400 in U.S.</a:t>
            </a:r>
          </a:p>
          <a:p>
            <a:pPr lvl="1"/>
            <a:r>
              <a:rPr lang="en-US" dirty="0" smtClean="0"/>
              <a:t>Workers helped expose some problems/corruption in the cities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40839" y="2285999"/>
            <a:ext cx="4800600" cy="271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938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Temperance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Key Beliefs: </a:t>
            </a:r>
          </a:p>
          <a:p>
            <a:pPr lvl="1"/>
            <a:r>
              <a:rPr lang="en-US" dirty="0" smtClean="0"/>
              <a:t>Wanted to eliminate alcohol consumption</a:t>
            </a:r>
          </a:p>
          <a:p>
            <a:pPr lvl="1"/>
            <a:r>
              <a:rPr lang="en-US" dirty="0" smtClean="0"/>
              <a:t>Believed drinking led to tragedies and undermined morals</a:t>
            </a:r>
          </a:p>
          <a:p>
            <a:r>
              <a:rPr lang="en-US" dirty="0" smtClean="0"/>
              <a:t>Effects: </a:t>
            </a:r>
          </a:p>
          <a:p>
            <a:pPr lvl="1"/>
            <a:r>
              <a:rPr lang="en-US" dirty="0" smtClean="0"/>
              <a:t>Formation of the Prohibition Party</a:t>
            </a:r>
          </a:p>
          <a:p>
            <a:pPr lvl="1"/>
            <a:r>
              <a:rPr lang="en-US" dirty="0" smtClean="0"/>
              <a:t>By 1890, there were 3 dry states in U.S.</a:t>
            </a:r>
          </a:p>
          <a:p>
            <a:pPr lvl="1"/>
            <a:r>
              <a:rPr lang="en-US" dirty="0" smtClean="0"/>
              <a:t>Carry A. Nation became a symbol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69857" y="2285999"/>
            <a:ext cx="4679026" cy="328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529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Temperance Movement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666875" y="1981199"/>
            <a:ext cx="3505108" cy="3837709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995556" y="1953956"/>
            <a:ext cx="5228174" cy="366752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93819" y="5925590"/>
            <a:ext cx="1669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Carry A. 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440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Purity Crusaders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962582" y="1874517"/>
            <a:ext cx="3549538" cy="3549538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5999"/>
            <a:ext cx="4800600" cy="403167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Key Beliefs: </a:t>
            </a:r>
          </a:p>
          <a:p>
            <a:pPr lvl="1"/>
            <a:r>
              <a:rPr lang="en-US" dirty="0" smtClean="0"/>
              <a:t>Wanted to rid America of all “vice” (any immoral behavior)</a:t>
            </a:r>
          </a:p>
          <a:p>
            <a:r>
              <a:rPr lang="en-US" dirty="0" smtClean="0"/>
              <a:t>Effects: </a:t>
            </a:r>
          </a:p>
          <a:p>
            <a:pPr lvl="1"/>
            <a:r>
              <a:rPr lang="en-US" dirty="0" smtClean="0"/>
              <a:t>Formation of the NY Society for the Suppression of Vice</a:t>
            </a:r>
          </a:p>
          <a:p>
            <a:pPr lvl="1"/>
            <a:r>
              <a:rPr lang="en-US" dirty="0" smtClean="0"/>
              <a:t>Laws: </a:t>
            </a:r>
          </a:p>
          <a:p>
            <a:pPr lvl="2"/>
            <a:r>
              <a:rPr lang="en-US" dirty="0" smtClean="0"/>
              <a:t>Banned any immoral material to be sent through the U.S. mail</a:t>
            </a:r>
          </a:p>
          <a:p>
            <a:pPr lvl="2"/>
            <a:r>
              <a:rPr lang="en-US" dirty="0" smtClean="0"/>
              <a:t>Comstock Law: banned any info about birth control to be distributed through mail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67360" y="5590309"/>
            <a:ext cx="2739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Leader: Anthony Comstock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976192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18</TotalTime>
  <Words>268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Impact</vt:lpstr>
      <vt:lpstr>Badge</vt:lpstr>
      <vt:lpstr>Early REformers</vt:lpstr>
      <vt:lpstr>Charity Organization Movement</vt:lpstr>
      <vt:lpstr>Social Gospel Movement</vt:lpstr>
      <vt:lpstr>Settlement House Movement</vt:lpstr>
      <vt:lpstr>Settlement House Movement</vt:lpstr>
      <vt:lpstr>Temperance Movement</vt:lpstr>
      <vt:lpstr>Temperance Movement</vt:lpstr>
      <vt:lpstr>Purity Crusaders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REformers</dc:title>
  <dc:creator>Church, Amanda G.</dc:creator>
  <cp:lastModifiedBy>Church, Amanda G.</cp:lastModifiedBy>
  <cp:revision>2</cp:revision>
  <dcterms:created xsi:type="dcterms:W3CDTF">2016-02-18T14:14:31Z</dcterms:created>
  <dcterms:modified xsi:type="dcterms:W3CDTF">2016-02-18T14:33:10Z</dcterms:modified>
</cp:coreProperties>
</file>