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3" d="100"/>
          <a:sy n="83" d="100"/>
        </p:scale>
        <p:origin x="12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AF142F-8D5C-45BA-A524-2C8C9A5367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29471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F142F-8D5C-45BA-A524-2C8C9A5367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210712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F142F-8D5C-45BA-A524-2C8C9A5367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416514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F142F-8D5C-45BA-A524-2C8C9A5367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146416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F142F-8D5C-45BA-A524-2C8C9A5367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48534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AF142F-8D5C-45BA-A524-2C8C9A5367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31823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AF142F-8D5C-45BA-A524-2C8C9A5367E5}"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351035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AF142F-8D5C-45BA-A524-2C8C9A5367E5}"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375559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F142F-8D5C-45BA-A524-2C8C9A5367E5}"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409421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F142F-8D5C-45BA-A524-2C8C9A5367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121084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F142F-8D5C-45BA-A524-2C8C9A5367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CC64A-5D11-45EE-A43B-13D209F59EA2}" type="slidenum">
              <a:rPr lang="en-US" smtClean="0"/>
              <a:t>‹#›</a:t>
            </a:fld>
            <a:endParaRPr lang="en-US"/>
          </a:p>
        </p:txBody>
      </p:sp>
    </p:spTree>
    <p:extLst>
      <p:ext uri="{BB962C8B-B14F-4D97-AF65-F5344CB8AC3E}">
        <p14:creationId xmlns:p14="http://schemas.microsoft.com/office/powerpoint/2010/main" val="81325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F142F-8D5C-45BA-A524-2C8C9A5367E5}" type="datetimeFigureOut">
              <a:rPr lang="en-US" smtClean="0"/>
              <a:t>10/16/2015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CC64A-5D11-45EE-A43B-13D209F59EA2}" type="slidenum">
              <a:rPr lang="en-US" smtClean="0"/>
              <a:t>‹#›</a:t>
            </a:fld>
            <a:endParaRPr lang="en-US"/>
          </a:p>
        </p:txBody>
      </p:sp>
    </p:spTree>
    <p:extLst>
      <p:ext uri="{BB962C8B-B14F-4D97-AF65-F5344CB8AC3E}">
        <p14:creationId xmlns:p14="http://schemas.microsoft.com/office/powerpoint/2010/main" val="190563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What do you think? </a:t>
            </a:r>
            <a:endParaRPr lang="en-US" dirty="0"/>
          </a:p>
        </p:txBody>
      </p:sp>
      <p:sp>
        <p:nvSpPr>
          <p:cNvPr id="5" name="Content Placeholder 4"/>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Given the long term causes of WWI, what happened during the war, and everyone’s desire for peace…</a:t>
            </a:r>
          </a:p>
          <a:p>
            <a:endParaRPr lang="en-US" dirty="0"/>
          </a:p>
          <a:p>
            <a:pPr lvl="1"/>
            <a:r>
              <a:rPr lang="en-US" dirty="0" smtClean="0"/>
              <a:t>WHAT DO YOU THINK should have been done in order to end the war peacefully?  What would specific countries have to do?  Is there anything all countries would have to do? </a:t>
            </a:r>
            <a:endParaRPr lang="en-US" dirty="0"/>
          </a:p>
        </p:txBody>
      </p:sp>
    </p:spTree>
    <p:extLst>
      <p:ext uri="{BB962C8B-B14F-4D97-AF65-F5344CB8AC3E}">
        <p14:creationId xmlns:p14="http://schemas.microsoft.com/office/powerpoint/2010/main" val="192804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Wilson’s Fourteen Points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Point One: No secret alliances</a:t>
            </a:r>
          </a:p>
          <a:p>
            <a:r>
              <a:rPr lang="en-US" dirty="0" smtClean="0"/>
              <a:t>Point Two: Freedom of the seas</a:t>
            </a:r>
          </a:p>
          <a:p>
            <a:r>
              <a:rPr lang="en-US" dirty="0" smtClean="0"/>
              <a:t>Point Three: No trade restrictions on anyone</a:t>
            </a:r>
          </a:p>
          <a:p>
            <a:r>
              <a:rPr lang="en-US" dirty="0" smtClean="0"/>
              <a:t>Point Four: Global disarmament</a:t>
            </a:r>
          </a:p>
          <a:p>
            <a:r>
              <a:rPr lang="en-US" dirty="0" smtClean="0"/>
              <a:t>Point Five: Self-determination for all countries</a:t>
            </a:r>
          </a:p>
          <a:p>
            <a:r>
              <a:rPr lang="en-US" dirty="0" smtClean="0"/>
              <a:t>Point Fourteen: Establishment of a League of Nations</a:t>
            </a:r>
            <a:endParaRPr lang="en-US" dirty="0"/>
          </a:p>
        </p:txBody>
      </p:sp>
    </p:spTree>
    <p:extLst>
      <p:ext uri="{BB962C8B-B14F-4D97-AF65-F5344CB8AC3E}">
        <p14:creationId xmlns:p14="http://schemas.microsoft.com/office/powerpoint/2010/main" val="29052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The Big Four</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Meeting in Paris- at the Versailles Palace</a:t>
            </a:r>
          </a:p>
          <a:p>
            <a:r>
              <a:rPr lang="en-US" dirty="0" smtClean="0"/>
              <a:t>The Big Four included: </a:t>
            </a:r>
          </a:p>
          <a:p>
            <a:pPr lvl="1"/>
            <a:r>
              <a:rPr lang="en-US" dirty="0" smtClean="0"/>
              <a:t>David Lloyd George: Britain</a:t>
            </a:r>
          </a:p>
          <a:p>
            <a:pPr lvl="1"/>
            <a:r>
              <a:rPr lang="en-US" dirty="0" smtClean="0"/>
              <a:t>Vittorio Orlando: Italy</a:t>
            </a:r>
          </a:p>
          <a:p>
            <a:pPr lvl="1"/>
            <a:r>
              <a:rPr lang="en-US" dirty="0" smtClean="0"/>
              <a:t>Georges Clemenceau: France</a:t>
            </a:r>
          </a:p>
          <a:p>
            <a:pPr lvl="1"/>
            <a:r>
              <a:rPr lang="en-US" dirty="0" smtClean="0"/>
              <a:t>Woodrow Wilson: U.S.</a:t>
            </a:r>
          </a:p>
          <a:p>
            <a:r>
              <a:rPr lang="en-US" dirty="0" smtClean="0"/>
              <a:t>Many differing opinions on how to end the war….</a:t>
            </a:r>
          </a:p>
          <a:p>
            <a:r>
              <a:rPr lang="en-US" dirty="0" smtClean="0"/>
              <a:t>Ended up with the Treaty of Versailles</a:t>
            </a:r>
            <a:endParaRPr lang="en-US" dirty="0"/>
          </a:p>
        </p:txBody>
      </p:sp>
    </p:spTree>
    <p:extLst>
      <p:ext uri="{BB962C8B-B14F-4D97-AF65-F5344CB8AC3E}">
        <p14:creationId xmlns:p14="http://schemas.microsoft.com/office/powerpoint/2010/main" val="353332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What do you think? </vt:lpstr>
      <vt:lpstr>Wilson’s Fourteen Points</vt:lpstr>
      <vt:lpstr>The Big Four</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 </dc:title>
  <dc:creator>Church, Amanda G.</dc:creator>
  <cp:lastModifiedBy>Church, Amanda G.</cp:lastModifiedBy>
  <cp:revision>1</cp:revision>
  <dcterms:created xsi:type="dcterms:W3CDTF">2015-10-16T12:51:52Z</dcterms:created>
  <dcterms:modified xsi:type="dcterms:W3CDTF">2015-10-16T12:52:07Z</dcterms:modified>
</cp:coreProperties>
</file>