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B22-C84C-4316-8913-58E340267CFB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4D4-3E04-4D6D-957B-AB3375917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B22-C84C-4316-8913-58E340267CFB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4D4-3E04-4D6D-957B-AB3375917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B22-C84C-4316-8913-58E340267CFB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4D4-3E04-4D6D-957B-AB3375917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B22-C84C-4316-8913-58E340267CFB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4D4-3E04-4D6D-957B-AB3375917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B22-C84C-4316-8913-58E340267CFB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4D4-3E04-4D6D-957B-AB3375917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B22-C84C-4316-8913-58E340267CFB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4D4-3E04-4D6D-957B-AB3375917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B22-C84C-4316-8913-58E340267CFB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4D4-3E04-4D6D-957B-AB3375917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B22-C84C-4316-8913-58E340267CFB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4D4-3E04-4D6D-957B-AB3375917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B22-C84C-4316-8913-58E340267CFB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4D4-3E04-4D6D-957B-AB3375917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B22-C84C-4316-8913-58E340267CFB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4D4-3E04-4D6D-957B-AB3375917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B22-C84C-4316-8913-58E340267CFB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04D4-3E04-4D6D-957B-AB3375917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BDB22-C84C-4316-8913-58E340267CFB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04D4-3E04-4D6D-957B-AB3375917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P9fd2iw79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Causes: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Renaissance led to curiosity</a:t>
            </a:r>
            <a:endParaRPr lang="en-US" dirty="0" smtClean="0"/>
          </a:p>
          <a:p>
            <a:pPr lvl="1"/>
            <a:r>
              <a:rPr lang="en-US" dirty="0" smtClean="0"/>
              <a:t>Prince Henry the </a:t>
            </a:r>
            <a:r>
              <a:rPr lang="en-US" dirty="0" smtClean="0"/>
              <a:t>Navigator created a school</a:t>
            </a:r>
            <a:endParaRPr lang="en-US" dirty="0" smtClean="0"/>
          </a:p>
          <a:p>
            <a:pPr lvl="1"/>
            <a:r>
              <a:rPr lang="en-US" dirty="0" smtClean="0"/>
              <a:t>Better technology</a:t>
            </a:r>
          </a:p>
          <a:p>
            <a:pPr lvl="1"/>
            <a:r>
              <a:rPr lang="en-US" dirty="0" smtClean="0"/>
              <a:t>Stability in Europe</a:t>
            </a:r>
          </a:p>
        </p:txBody>
      </p:sp>
      <p:pic>
        <p:nvPicPr>
          <p:cNvPr id="11266" name="Picture 2" descr="http://t1.gstatic.com/images?q=tbn:ANd9GcQoSCPDNU50QJLGEhBCiDZjvn7FbS68xs2HHyKdbStXzD-Qpm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4074950" cy="324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Key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Plymouth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Key People</a:t>
            </a:r>
          </a:p>
          <a:p>
            <a:pPr lvl="2"/>
            <a:r>
              <a:rPr lang="en-US" dirty="0" smtClean="0"/>
              <a:t>William Bradford</a:t>
            </a:r>
          </a:p>
          <a:p>
            <a:pPr lvl="1"/>
            <a:r>
              <a:rPr lang="en-US" dirty="0" smtClean="0"/>
              <a:t>Known for</a:t>
            </a:r>
          </a:p>
          <a:p>
            <a:pPr lvl="2"/>
            <a:r>
              <a:rPr lang="en-US" dirty="0" smtClean="0"/>
              <a:t>Mayflower Compact</a:t>
            </a:r>
          </a:p>
          <a:p>
            <a:pPr lvl="2"/>
            <a:r>
              <a:rPr lang="en-US" dirty="0" smtClean="0"/>
              <a:t>Pilgrims</a:t>
            </a:r>
            <a:endParaRPr lang="en-US" dirty="0"/>
          </a:p>
        </p:txBody>
      </p:sp>
      <p:sp>
        <p:nvSpPr>
          <p:cNvPr id="23554" name="AutoShape 2" descr="https://sites.google.com/site/sjwamback/PlymouthColony-custom-size-600-400.jpg"/>
          <p:cNvSpPr>
            <a:spLocks noChangeAspect="1" noChangeArrowheads="1"/>
          </p:cNvSpPr>
          <p:nvPr/>
        </p:nvSpPr>
        <p:spPr bwMode="auto">
          <a:xfrm>
            <a:off x="155575" y="-1081088"/>
            <a:ext cx="4552950" cy="2266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https://sites.google.com/site/sjwamback/PlymouthColony-custom-size-600-400.jpg"/>
          <p:cNvSpPr>
            <a:spLocks noChangeAspect="1" noChangeArrowheads="1"/>
          </p:cNvSpPr>
          <p:nvPr/>
        </p:nvSpPr>
        <p:spPr bwMode="auto">
          <a:xfrm>
            <a:off x="155575" y="-1081088"/>
            <a:ext cx="4552950" cy="2266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http://i.dailymail.co.uk/i/pix/2013/04/30/article-2317020-0041A15500000258-405_634x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55295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Key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Massachusetts Bay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Key People</a:t>
            </a:r>
          </a:p>
          <a:p>
            <a:pPr lvl="2"/>
            <a:r>
              <a:rPr lang="en-US" dirty="0" smtClean="0"/>
              <a:t>John Winthrop</a:t>
            </a:r>
          </a:p>
          <a:p>
            <a:pPr lvl="1"/>
            <a:r>
              <a:rPr lang="en-US" dirty="0" smtClean="0"/>
              <a:t>Known for</a:t>
            </a:r>
          </a:p>
          <a:p>
            <a:pPr lvl="2"/>
            <a:r>
              <a:rPr lang="en-US" dirty="0" smtClean="0"/>
              <a:t>“A City Upon a Hill”</a:t>
            </a:r>
          </a:p>
          <a:p>
            <a:pPr lvl="2"/>
            <a:r>
              <a:rPr lang="en-US" dirty="0" smtClean="0"/>
              <a:t>Religious Intolerance</a:t>
            </a:r>
          </a:p>
          <a:p>
            <a:pPr lvl="2"/>
            <a:r>
              <a:rPr lang="en-US" dirty="0" smtClean="0"/>
              <a:t>Puritans</a:t>
            </a:r>
            <a:endParaRPr lang="en-US" dirty="0"/>
          </a:p>
        </p:txBody>
      </p:sp>
      <p:sp>
        <p:nvSpPr>
          <p:cNvPr id="23554" name="AutoShape 2" descr="https://sites.google.com/site/sjwamback/PlymouthColony-custom-size-600-400.jpg"/>
          <p:cNvSpPr>
            <a:spLocks noChangeAspect="1" noChangeArrowheads="1"/>
          </p:cNvSpPr>
          <p:nvPr/>
        </p:nvSpPr>
        <p:spPr bwMode="auto">
          <a:xfrm>
            <a:off x="155575" y="-1081088"/>
            <a:ext cx="4552950" cy="2266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https://sites.google.com/site/sjwamback/PlymouthColony-custom-size-600-400.jpg"/>
          <p:cNvSpPr>
            <a:spLocks noChangeAspect="1" noChangeArrowheads="1"/>
          </p:cNvSpPr>
          <p:nvPr/>
        </p:nvSpPr>
        <p:spPr bwMode="auto">
          <a:xfrm>
            <a:off x="155575" y="-1081088"/>
            <a:ext cx="4552950" cy="2266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fbc301.org/%7Efbc301/cms-assets/images/448945.aa-city-on-a-hill-thewide.png?rand=0.241093554534018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752600"/>
            <a:ext cx="4552950" cy="256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Key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Rhode Island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Key People</a:t>
            </a:r>
          </a:p>
          <a:p>
            <a:pPr lvl="2"/>
            <a:r>
              <a:rPr lang="en-US" dirty="0" smtClean="0"/>
              <a:t>Roger Williams</a:t>
            </a:r>
          </a:p>
          <a:p>
            <a:pPr lvl="2"/>
            <a:r>
              <a:rPr lang="en-US" dirty="0" smtClean="0"/>
              <a:t>Anne Hutchinson</a:t>
            </a:r>
          </a:p>
          <a:p>
            <a:pPr lvl="1"/>
            <a:r>
              <a:rPr lang="en-US" dirty="0" smtClean="0"/>
              <a:t>Known for</a:t>
            </a:r>
          </a:p>
          <a:p>
            <a:pPr lvl="2"/>
            <a:r>
              <a:rPr lang="en-US" dirty="0" smtClean="0"/>
              <a:t>“Sewer of New England”</a:t>
            </a:r>
          </a:p>
          <a:p>
            <a:pPr lvl="2"/>
            <a:r>
              <a:rPr lang="en-US" dirty="0" smtClean="0"/>
              <a:t>Religious Tolerance</a:t>
            </a:r>
          </a:p>
          <a:p>
            <a:pPr lvl="2"/>
            <a:r>
              <a:rPr lang="en-US" dirty="0" smtClean="0"/>
              <a:t>Most Democratic</a:t>
            </a:r>
            <a:endParaRPr lang="en-US" dirty="0"/>
          </a:p>
        </p:txBody>
      </p:sp>
      <p:sp>
        <p:nvSpPr>
          <p:cNvPr id="23554" name="AutoShape 2" descr="https://sites.google.com/site/sjwamback/PlymouthColony-custom-size-600-400.jpg"/>
          <p:cNvSpPr>
            <a:spLocks noChangeAspect="1" noChangeArrowheads="1"/>
          </p:cNvSpPr>
          <p:nvPr/>
        </p:nvSpPr>
        <p:spPr bwMode="auto">
          <a:xfrm>
            <a:off x="155575" y="-1081088"/>
            <a:ext cx="4552950" cy="2266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https://sites.google.com/site/sjwamback/PlymouthColony-custom-size-600-400.jpg"/>
          <p:cNvSpPr>
            <a:spLocks noChangeAspect="1" noChangeArrowheads="1"/>
          </p:cNvSpPr>
          <p:nvPr/>
        </p:nvSpPr>
        <p:spPr bwMode="auto">
          <a:xfrm>
            <a:off x="155575" y="-1081088"/>
            <a:ext cx="4552950" cy="2266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http://etc.usf.edu/clipart/1800/1825/williams_6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314700" cy="399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Key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Pennsylvania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Key People</a:t>
            </a:r>
          </a:p>
          <a:p>
            <a:pPr lvl="2"/>
            <a:r>
              <a:rPr lang="en-US" dirty="0" smtClean="0"/>
              <a:t>William Penn</a:t>
            </a:r>
          </a:p>
          <a:p>
            <a:pPr lvl="1"/>
            <a:r>
              <a:rPr lang="en-US" dirty="0" smtClean="0"/>
              <a:t>Known for</a:t>
            </a:r>
          </a:p>
          <a:p>
            <a:pPr lvl="2"/>
            <a:r>
              <a:rPr lang="en-US" dirty="0" smtClean="0"/>
              <a:t>Quakers</a:t>
            </a:r>
          </a:p>
          <a:p>
            <a:pPr lvl="2"/>
            <a:r>
              <a:rPr lang="en-US" dirty="0" smtClean="0"/>
              <a:t>Tolerance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3554" name="AutoShape 2" descr="https://sites.google.com/site/sjwamback/PlymouthColony-custom-size-600-400.jpg"/>
          <p:cNvSpPr>
            <a:spLocks noChangeAspect="1" noChangeArrowheads="1"/>
          </p:cNvSpPr>
          <p:nvPr/>
        </p:nvSpPr>
        <p:spPr bwMode="auto">
          <a:xfrm>
            <a:off x="155575" y="-1081088"/>
            <a:ext cx="4552950" cy="2266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https://sites.google.com/site/sjwamback/PlymouthColony-custom-size-600-400.jpg"/>
          <p:cNvSpPr>
            <a:spLocks noChangeAspect="1" noChangeArrowheads="1"/>
          </p:cNvSpPr>
          <p:nvPr/>
        </p:nvSpPr>
        <p:spPr bwMode="auto">
          <a:xfrm>
            <a:off x="155575" y="-1081088"/>
            <a:ext cx="4552950" cy="2266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http://www.quaker.us/index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050" y="1676400"/>
            <a:ext cx="455295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Key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Georgia 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Key People</a:t>
            </a:r>
          </a:p>
          <a:p>
            <a:pPr lvl="2"/>
            <a:r>
              <a:rPr lang="en-US" dirty="0" smtClean="0"/>
              <a:t>James Oglethorpe</a:t>
            </a:r>
          </a:p>
          <a:p>
            <a:pPr lvl="1"/>
            <a:r>
              <a:rPr lang="en-US" dirty="0" smtClean="0"/>
              <a:t>Known for</a:t>
            </a:r>
          </a:p>
          <a:p>
            <a:pPr lvl="2"/>
            <a:r>
              <a:rPr lang="en-US" dirty="0" smtClean="0"/>
              <a:t>Debtor’s Prison</a:t>
            </a:r>
          </a:p>
          <a:p>
            <a:pPr lvl="2"/>
            <a:r>
              <a:rPr lang="en-US" dirty="0" smtClean="0"/>
              <a:t>Buffer Zone</a:t>
            </a:r>
            <a:endParaRPr lang="en-US" dirty="0"/>
          </a:p>
        </p:txBody>
      </p:sp>
      <p:sp>
        <p:nvSpPr>
          <p:cNvPr id="23554" name="AutoShape 2" descr="https://sites.google.com/site/sjwamback/PlymouthColony-custom-size-600-400.jpg"/>
          <p:cNvSpPr>
            <a:spLocks noChangeAspect="1" noChangeArrowheads="1"/>
          </p:cNvSpPr>
          <p:nvPr/>
        </p:nvSpPr>
        <p:spPr bwMode="auto">
          <a:xfrm>
            <a:off x="155575" y="-1081088"/>
            <a:ext cx="4552950" cy="2266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https://sites.google.com/site/sjwamback/PlymouthColony-custom-size-600-400.jpg"/>
          <p:cNvSpPr>
            <a:spLocks noChangeAspect="1" noChangeArrowheads="1"/>
          </p:cNvSpPr>
          <p:nvPr/>
        </p:nvSpPr>
        <p:spPr bwMode="auto">
          <a:xfrm>
            <a:off x="155575" y="-1081088"/>
            <a:ext cx="4552950" cy="2266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2" name="Picture 2" descr="http://georgiainfo.galileo.usg.edu/images/uploads/gallery/J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47800"/>
            <a:ext cx="3810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How Geography Played a Role…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The key parts of the: </a:t>
            </a:r>
          </a:p>
          <a:p>
            <a:pPr lvl="1"/>
            <a:r>
              <a:rPr lang="en-US" dirty="0" smtClean="0"/>
              <a:t>Southern Colonies</a:t>
            </a:r>
          </a:p>
          <a:p>
            <a:pPr lvl="1"/>
            <a:r>
              <a:rPr lang="en-US" dirty="0" smtClean="0"/>
              <a:t>Northern (New England) Colonies</a:t>
            </a:r>
          </a:p>
          <a:p>
            <a:pPr lvl="1"/>
            <a:r>
              <a:rPr lang="en-US" dirty="0" smtClean="0"/>
              <a:t>Middle Colonies</a:t>
            </a:r>
            <a:endParaRPr lang="en-US" dirty="0"/>
          </a:p>
        </p:txBody>
      </p:sp>
      <p:sp>
        <p:nvSpPr>
          <p:cNvPr id="23554" name="AutoShape 2" descr="https://sites.google.com/site/sjwamback/PlymouthColony-custom-size-600-400.jpg"/>
          <p:cNvSpPr>
            <a:spLocks noChangeAspect="1" noChangeArrowheads="1"/>
          </p:cNvSpPr>
          <p:nvPr/>
        </p:nvSpPr>
        <p:spPr bwMode="auto">
          <a:xfrm>
            <a:off x="155575" y="-1081088"/>
            <a:ext cx="4552950" cy="2266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https://sites.google.com/site/sjwamback/PlymouthColony-custom-size-600-400.jpg"/>
          <p:cNvSpPr>
            <a:spLocks noChangeAspect="1" noChangeArrowheads="1"/>
          </p:cNvSpPr>
          <p:nvPr/>
        </p:nvSpPr>
        <p:spPr bwMode="auto">
          <a:xfrm>
            <a:off x="155575" y="-1081088"/>
            <a:ext cx="4552950" cy="2266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4" name="Picture 2" descr="http://s3.timetoast.com/public/uploads/photos/5229482/13_colonies_map.?13952520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3733800" cy="4982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Southern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Included: Virginia, North Carolina, South Carolina, Georgia, Maryland</a:t>
            </a:r>
            <a:endParaRPr lang="en-US" dirty="0"/>
          </a:p>
          <a:p>
            <a:r>
              <a:rPr lang="en-US" u="sng" dirty="0" smtClean="0"/>
              <a:t>Jobs</a:t>
            </a:r>
            <a:r>
              <a:rPr lang="en-US" dirty="0" smtClean="0"/>
              <a:t>: FARMERS</a:t>
            </a:r>
            <a:endParaRPr lang="en-US" dirty="0"/>
          </a:p>
          <a:p>
            <a:r>
              <a:rPr lang="en-US" dirty="0" smtClean="0"/>
              <a:t>Climate: Virginia and North Carolina receive a lot of rain</a:t>
            </a:r>
          </a:p>
          <a:p>
            <a:pPr lvl="1"/>
            <a:r>
              <a:rPr lang="en-US" u="sng" dirty="0" smtClean="0"/>
              <a:t>Warm and wet climate leads to a lot of disease!</a:t>
            </a:r>
            <a:endParaRPr lang="en-US" u="sng" dirty="0"/>
          </a:p>
          <a:p>
            <a:r>
              <a:rPr lang="en-US" dirty="0" smtClean="0"/>
              <a:t>Key Characteristics: </a:t>
            </a:r>
          </a:p>
          <a:p>
            <a:pPr lvl="1"/>
            <a:r>
              <a:rPr lang="en-US" u="sng" dirty="0" smtClean="0"/>
              <a:t>Had the best relationship of all with Britain</a:t>
            </a:r>
          </a:p>
          <a:p>
            <a:pPr lvl="1"/>
            <a:r>
              <a:rPr lang="en-US" dirty="0" smtClean="0"/>
              <a:t>People moved to this area to become rich</a:t>
            </a:r>
          </a:p>
          <a:p>
            <a:pPr lvl="1"/>
            <a:r>
              <a:rPr lang="en-US" u="sng" dirty="0" smtClean="0"/>
              <a:t>First slaves</a:t>
            </a:r>
          </a:p>
          <a:p>
            <a:pPr lvl="1"/>
            <a:r>
              <a:rPr lang="en-US" dirty="0" smtClean="0"/>
              <a:t>Place in society is based on wealth</a:t>
            </a:r>
          </a:p>
          <a:p>
            <a:pPr lvl="1"/>
            <a:r>
              <a:rPr lang="en-US" u="sng" dirty="0" smtClean="0"/>
              <a:t>Primogeniture system influences settlement</a:t>
            </a:r>
          </a:p>
          <a:p>
            <a:pPr lvl="1"/>
            <a:r>
              <a:rPr lang="en-US" u="sng" dirty="0" smtClean="0"/>
              <a:t>Cash crop = tobacco</a:t>
            </a:r>
            <a:endParaRPr lang="en-US" dirty="0" smtClean="0"/>
          </a:p>
          <a:p>
            <a:pPr lvl="1"/>
            <a:r>
              <a:rPr lang="en-US" u="sng" dirty="0" smtClean="0"/>
              <a:t>Horrible relationship with Native Americans because their jobs required lots of land</a:t>
            </a:r>
          </a:p>
          <a:p>
            <a:pPr lvl="2"/>
            <a:r>
              <a:rPr lang="en-US" sz="3100" u="sng" dirty="0" smtClean="0"/>
              <a:t>Anglo-Powhatan Wars</a:t>
            </a:r>
            <a:endParaRPr lang="en-US" sz="3100" u="sng" dirty="0"/>
          </a:p>
        </p:txBody>
      </p:sp>
    </p:spTree>
    <p:extLst>
      <p:ext uri="{BB962C8B-B14F-4D97-AF65-F5344CB8AC3E}">
        <p14:creationId xmlns:p14="http://schemas.microsoft.com/office/powerpoint/2010/main" val="21071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New England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dirty="0" smtClean="0"/>
              <a:t>Included: Massachusetts Bay, Plymouth, Connecticut, Rhode Island, and New Hampshire</a:t>
            </a:r>
            <a:endParaRPr lang="en-US" dirty="0"/>
          </a:p>
          <a:p>
            <a:r>
              <a:rPr lang="en-US" u="sng" dirty="0" smtClean="0"/>
              <a:t>Jobs</a:t>
            </a:r>
            <a:r>
              <a:rPr lang="en-US" dirty="0" smtClean="0"/>
              <a:t>: Ship-building, traders, lumber, fur traders</a:t>
            </a:r>
          </a:p>
          <a:p>
            <a:r>
              <a:rPr lang="en-US" u="sng" dirty="0" smtClean="0"/>
              <a:t>Navigation Acts</a:t>
            </a:r>
          </a:p>
          <a:p>
            <a:pPr lvl="1"/>
            <a:r>
              <a:rPr lang="en-US" dirty="0" smtClean="0"/>
              <a:t>Passed by English Parliament in 1651 &amp; 1660</a:t>
            </a:r>
          </a:p>
          <a:p>
            <a:pPr lvl="1"/>
            <a:r>
              <a:rPr lang="en-US" dirty="0" smtClean="0"/>
              <a:t>Restricted colonial trade to England/English ships</a:t>
            </a:r>
            <a:endParaRPr lang="en-US" dirty="0"/>
          </a:p>
          <a:p>
            <a:r>
              <a:rPr lang="en-US" dirty="0" smtClean="0"/>
              <a:t>Climate: Cold winters, cooler summers</a:t>
            </a:r>
          </a:p>
          <a:p>
            <a:pPr lvl="1"/>
            <a:r>
              <a:rPr lang="en-US" dirty="0" smtClean="0"/>
              <a:t>With cooler climate there is less disease…so the life expectancy is highest in New England</a:t>
            </a:r>
            <a:endParaRPr lang="en-US" dirty="0"/>
          </a:p>
          <a:p>
            <a:r>
              <a:rPr lang="en-US" dirty="0" smtClean="0"/>
              <a:t>Key Characteristics: </a:t>
            </a:r>
          </a:p>
          <a:p>
            <a:pPr lvl="1"/>
            <a:r>
              <a:rPr lang="en-US" u="sng" dirty="0" smtClean="0"/>
              <a:t>Religion rules EVERYTHING!!!!</a:t>
            </a:r>
          </a:p>
          <a:p>
            <a:pPr lvl="2"/>
            <a:r>
              <a:rPr lang="en-US" u="sng" dirty="0" smtClean="0"/>
              <a:t>Protestant Work </a:t>
            </a:r>
            <a:r>
              <a:rPr lang="en-US" u="sng" dirty="0"/>
              <a:t>E</a:t>
            </a:r>
            <a:r>
              <a:rPr lang="en-US" u="sng" dirty="0" smtClean="0"/>
              <a:t>thic is what saves New England</a:t>
            </a:r>
          </a:p>
          <a:p>
            <a:pPr lvl="1"/>
            <a:r>
              <a:rPr lang="en-US" dirty="0" smtClean="0"/>
              <a:t>Family dynamic here</a:t>
            </a:r>
          </a:p>
          <a:p>
            <a:pPr lvl="1"/>
            <a:r>
              <a:rPr lang="en-US" u="sng" dirty="0" smtClean="0"/>
              <a:t>People moved in order to avoid religious persecution- so they have a very bad relationship with England</a:t>
            </a:r>
          </a:p>
          <a:p>
            <a:pPr lvl="2"/>
            <a:r>
              <a:rPr lang="en-US" u="sng" dirty="0" smtClean="0"/>
              <a:t>Dominion of New England, Sir Edmund Andros</a:t>
            </a:r>
          </a:p>
          <a:p>
            <a:pPr lvl="1"/>
            <a:r>
              <a:rPr lang="en-US" u="sng" dirty="0" smtClean="0"/>
              <a:t>Education is important- first schools exist here</a:t>
            </a:r>
          </a:p>
          <a:p>
            <a:pPr lvl="1"/>
            <a:r>
              <a:rPr lang="en-US" u="sng" dirty="0" smtClean="0"/>
              <a:t>Very intolerant of other religions</a:t>
            </a:r>
          </a:p>
          <a:p>
            <a:pPr lvl="1"/>
            <a:r>
              <a:rPr lang="en-US" dirty="0" smtClean="0"/>
              <a:t>“Fire and Brimstone” sermons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Middle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Included: New York, Pennsylvania, New Jersey, Delaware, and Maryland</a:t>
            </a:r>
            <a:endParaRPr lang="en-US" dirty="0"/>
          </a:p>
          <a:p>
            <a:r>
              <a:rPr lang="en-US" u="sng" dirty="0" smtClean="0"/>
              <a:t>Jobs</a:t>
            </a:r>
            <a:r>
              <a:rPr lang="en-US" dirty="0" smtClean="0"/>
              <a:t>: a mix of southern and New England</a:t>
            </a:r>
            <a:endParaRPr lang="en-US" dirty="0"/>
          </a:p>
          <a:p>
            <a:r>
              <a:rPr lang="en-US" dirty="0" smtClean="0"/>
              <a:t>Climate: a mix of southern and New England</a:t>
            </a:r>
            <a:endParaRPr lang="en-US" dirty="0"/>
          </a:p>
          <a:p>
            <a:r>
              <a:rPr lang="en-US" dirty="0" smtClean="0"/>
              <a:t>Key Characteristics: </a:t>
            </a:r>
          </a:p>
          <a:p>
            <a:pPr lvl="1"/>
            <a:r>
              <a:rPr lang="en-US" dirty="0" smtClean="0"/>
              <a:t>It truly is a mix of both! The further north, the more like NE and the further south the more like Southern</a:t>
            </a:r>
          </a:p>
          <a:p>
            <a:pPr lvl="1"/>
            <a:r>
              <a:rPr lang="en-US" u="sng" dirty="0" smtClean="0"/>
              <a:t>Nicknamed: Bread colonies</a:t>
            </a:r>
          </a:p>
          <a:p>
            <a:pPr lvl="1"/>
            <a:r>
              <a:rPr lang="en-US" u="sng" dirty="0" smtClean="0"/>
              <a:t>Religious colonies: </a:t>
            </a:r>
          </a:p>
          <a:p>
            <a:pPr lvl="2"/>
            <a:r>
              <a:rPr lang="en-US" dirty="0" smtClean="0"/>
              <a:t>Maryland: Catholic</a:t>
            </a:r>
          </a:p>
          <a:p>
            <a:pPr lvl="2"/>
            <a:r>
              <a:rPr lang="en-US" dirty="0" smtClean="0"/>
              <a:t>Pennsylvania: Quakers (VERY tolerant of other faiths)</a:t>
            </a:r>
          </a:p>
          <a:p>
            <a:pPr lvl="1"/>
            <a:r>
              <a:rPr lang="en-US" u="sng" dirty="0" smtClean="0"/>
              <a:t>Pennsylvania had the best relationship with the Native Americans due to the Quakers and their tolerance of other religions.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897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Slavery in the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dirty="0" smtClean="0"/>
              <a:t>Located: In the South, first in Virginia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Middle Passage</a:t>
            </a:r>
            <a:r>
              <a:rPr lang="en-US" dirty="0" smtClean="0"/>
              <a:t>: Nickname for the pathway traveled by slaves from Africa to the Americas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Triangular Trade: system of trade between the Americas, Europe, and Africa.  African slaves went to the New World to work farms. </a:t>
            </a:r>
          </a:p>
          <a:p>
            <a:pPr lvl="1"/>
            <a:r>
              <a:rPr lang="en-US" dirty="0" smtClean="0"/>
              <a:t>Intentional &amp; deliberate </a:t>
            </a:r>
          </a:p>
          <a:p>
            <a:pPr lvl="1"/>
            <a:r>
              <a:rPr lang="en-US" dirty="0" smtClean="0"/>
              <a:t>North America: they worked on tobacco and rice fields mainly</a:t>
            </a:r>
          </a:p>
          <a:p>
            <a:pPr lvl="1"/>
            <a:r>
              <a:rPr lang="en-US" dirty="0" smtClean="0"/>
              <a:t>South America: they worked mainly on sugar plantations</a:t>
            </a:r>
          </a:p>
          <a:p>
            <a:endParaRPr lang="en-US" dirty="0"/>
          </a:p>
          <a:p>
            <a:r>
              <a:rPr lang="en-US" u="sng" dirty="0" smtClean="0"/>
              <a:t>Bacon’s Rebellion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Former indentured servants rebelled against the Virginia government</a:t>
            </a:r>
          </a:p>
          <a:p>
            <a:pPr lvl="1"/>
            <a:r>
              <a:rPr lang="en-US" dirty="0" smtClean="0"/>
              <a:t>they claimed it failed to protect them from nearby Native American tribes.  </a:t>
            </a:r>
          </a:p>
          <a:p>
            <a:pPr lvl="1"/>
            <a:r>
              <a:rPr lang="en-US" dirty="0" smtClean="0"/>
              <a:t>After this rebellion, many areas stopped bringing in indentured servants. This makes slavery increase.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Exploration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Big Names</a:t>
            </a:r>
          </a:p>
          <a:p>
            <a:pPr lvl="1"/>
            <a:r>
              <a:rPr lang="en-US" dirty="0" smtClean="0"/>
              <a:t>Marco </a:t>
            </a:r>
            <a:r>
              <a:rPr lang="en-US" dirty="0" smtClean="0"/>
              <a:t>Polo- first to China</a:t>
            </a:r>
            <a:endParaRPr lang="en-US" dirty="0" smtClean="0"/>
          </a:p>
          <a:p>
            <a:pPr lvl="1"/>
            <a:r>
              <a:rPr lang="en-US" dirty="0" smtClean="0"/>
              <a:t>Christopher </a:t>
            </a:r>
            <a:r>
              <a:rPr lang="en-US" dirty="0" smtClean="0"/>
              <a:t>Columbus- first to New World</a:t>
            </a:r>
            <a:endParaRPr lang="en-US" dirty="0" smtClean="0"/>
          </a:p>
          <a:p>
            <a:pPr lvl="1"/>
            <a:r>
              <a:rPr lang="en-US" dirty="0" smtClean="0"/>
              <a:t>Amerigo </a:t>
            </a:r>
            <a:r>
              <a:rPr lang="en-US" dirty="0" smtClean="0"/>
              <a:t>Vespucci- first to realize New World wasn’t Asia</a:t>
            </a:r>
            <a:endParaRPr lang="en-US" dirty="0" smtClean="0"/>
          </a:p>
          <a:p>
            <a:pPr lvl="1"/>
            <a:r>
              <a:rPr lang="en-US" dirty="0" smtClean="0"/>
              <a:t>Ferdinand </a:t>
            </a:r>
            <a:r>
              <a:rPr lang="en-US" dirty="0" err="1" smtClean="0"/>
              <a:t>Magellean</a:t>
            </a:r>
            <a:r>
              <a:rPr lang="en-US" dirty="0" smtClean="0"/>
              <a:t>- first to circumnavigate</a:t>
            </a:r>
            <a:endParaRPr lang="en-US" dirty="0" smtClean="0"/>
          </a:p>
          <a:p>
            <a:r>
              <a:rPr lang="en-US" dirty="0" smtClean="0"/>
              <a:t>SPAIN AND PORTUGAL</a:t>
            </a:r>
            <a:r>
              <a:rPr lang="en-US" dirty="0"/>
              <a:t>!</a:t>
            </a:r>
          </a:p>
        </p:txBody>
      </p:sp>
      <p:pic>
        <p:nvPicPr>
          <p:cNvPr id="14338" name="Picture 2" descr="http://questgarden.com/118/15/4/110201102958/images/Christopher_Columb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30765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Religion in the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95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u="sng" dirty="0" smtClean="0"/>
              <a:t>Pilgrims</a:t>
            </a:r>
            <a:r>
              <a:rPr lang="en-US" dirty="0" smtClean="0"/>
              <a:t>: Located in Plymouth; intolerant!</a:t>
            </a:r>
          </a:p>
          <a:p>
            <a:pPr lvl="1"/>
            <a:r>
              <a:rPr lang="en-US" dirty="0" smtClean="0"/>
              <a:t>Wanted to separate from the Puritans; also known as “separatists”</a:t>
            </a:r>
          </a:p>
          <a:p>
            <a:endParaRPr lang="en-US" dirty="0"/>
          </a:p>
          <a:p>
            <a:r>
              <a:rPr lang="en-US" u="sng" dirty="0" smtClean="0"/>
              <a:t>Puritans</a:t>
            </a:r>
            <a:r>
              <a:rPr lang="en-US" dirty="0" smtClean="0"/>
              <a:t>: Located in Massachusetts Bay; intolerant!</a:t>
            </a:r>
          </a:p>
          <a:p>
            <a:pPr lvl="1"/>
            <a:r>
              <a:rPr lang="en-US" dirty="0" smtClean="0"/>
              <a:t>Wanted to purify the Church of England from within</a:t>
            </a:r>
          </a:p>
          <a:p>
            <a:endParaRPr lang="en-US" dirty="0"/>
          </a:p>
          <a:p>
            <a:r>
              <a:rPr lang="en-US" u="sng" dirty="0" smtClean="0"/>
              <a:t>Quakers</a:t>
            </a:r>
            <a:r>
              <a:rPr lang="en-US" dirty="0" smtClean="0"/>
              <a:t>: Located in Pennsylvania- known for their tolerance and good relationship with Native Americans</a:t>
            </a:r>
          </a:p>
          <a:p>
            <a:endParaRPr lang="en-US" dirty="0"/>
          </a:p>
          <a:p>
            <a:r>
              <a:rPr lang="en-US" u="sng" dirty="0" smtClean="0"/>
              <a:t>Maryland</a:t>
            </a:r>
            <a:r>
              <a:rPr lang="en-US" dirty="0" smtClean="0"/>
              <a:t>: Catholics</a:t>
            </a:r>
          </a:p>
          <a:p>
            <a:endParaRPr lang="en-US" dirty="0"/>
          </a:p>
          <a:p>
            <a:r>
              <a:rPr lang="en-US" u="sng" dirty="0" smtClean="0"/>
              <a:t>Rhode Island</a:t>
            </a:r>
            <a:r>
              <a:rPr lang="en-US" dirty="0" smtClean="0"/>
              <a:t>:  formed of all the misfits kicked out of the New England colonies due to religion.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Religion in the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95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Salem Witch Trials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time period where over 30 people were hanged after being accused of being witches. </a:t>
            </a:r>
          </a:p>
          <a:p>
            <a:pPr lvl="1"/>
            <a:r>
              <a:rPr lang="en-US" dirty="0" smtClean="0"/>
              <a:t>There was no evidence against those that were killed. </a:t>
            </a:r>
            <a:endParaRPr lang="en-US" dirty="0"/>
          </a:p>
          <a:p>
            <a:r>
              <a:rPr lang="en-US" u="sng" dirty="0" smtClean="0"/>
              <a:t>Halfway Covenant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Used to increase church membership</a:t>
            </a:r>
          </a:p>
          <a:p>
            <a:pPr lvl="1"/>
            <a:r>
              <a:rPr lang="en-US" dirty="0" smtClean="0"/>
              <a:t>Citizens would become partial members and receive baptism rights without having to conform to all of the church’s standards</a:t>
            </a:r>
          </a:p>
          <a:p>
            <a:r>
              <a:rPr lang="en-US" u="sng" dirty="0" smtClean="0"/>
              <a:t>“A City Upon a Hill”: </a:t>
            </a:r>
          </a:p>
          <a:p>
            <a:pPr lvl="1"/>
            <a:r>
              <a:rPr lang="en-US" dirty="0" smtClean="0"/>
              <a:t>Famous sermon by John Winthrop. </a:t>
            </a:r>
          </a:p>
          <a:p>
            <a:pPr lvl="1"/>
            <a:r>
              <a:rPr lang="en-US" dirty="0" smtClean="0"/>
              <a:t>It states that all work is done in the name of God and therefore requires full effort.  </a:t>
            </a:r>
          </a:p>
          <a:p>
            <a:pPr lvl="1"/>
            <a:r>
              <a:rPr lang="en-US" dirty="0" smtClean="0"/>
              <a:t>It saves the New England colonies from failure (like tobacco in the South)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3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  <p:pic>
        <p:nvPicPr>
          <p:cNvPr id="15362" name="Picture 2" descr="http://thecolumbianexchange.weebly.com/uploads/1/0/0/3/10035669/2645686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59597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Exploration becomes Colonization!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Reasons</a:t>
            </a:r>
          </a:p>
          <a:p>
            <a:pPr lvl="1"/>
            <a:r>
              <a:rPr lang="en-US" dirty="0" smtClean="0"/>
              <a:t>Competition in Europe</a:t>
            </a:r>
          </a:p>
          <a:p>
            <a:pPr lvl="1"/>
            <a:r>
              <a:rPr lang="en-US" dirty="0" smtClean="0"/>
              <a:t>Larger Populations</a:t>
            </a:r>
          </a:p>
          <a:p>
            <a:pPr lvl="1"/>
            <a:r>
              <a:rPr lang="en-US" dirty="0" smtClean="0"/>
              <a:t>Desire for </a:t>
            </a:r>
            <a:r>
              <a:rPr lang="en-US" dirty="0" smtClean="0"/>
              <a:t>wealth</a:t>
            </a:r>
          </a:p>
          <a:p>
            <a:pPr lvl="1"/>
            <a:r>
              <a:rPr lang="en-US" dirty="0" smtClean="0"/>
              <a:t>Religious conversions (Spain and Portugal)</a:t>
            </a:r>
            <a:endParaRPr lang="en-US" dirty="0" smtClean="0"/>
          </a:p>
          <a:p>
            <a:r>
              <a:rPr lang="en-US" dirty="0" smtClean="0"/>
              <a:t>Treaty of </a:t>
            </a:r>
            <a:r>
              <a:rPr lang="en-US" dirty="0" smtClean="0"/>
              <a:t>Tordesillas- agreement between Spain and Portugal to split the New World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Treaty of </a:t>
            </a:r>
            <a:r>
              <a:rPr lang="en-US" dirty="0" err="1" smtClean="0"/>
              <a:t>Tordesillas</a:t>
            </a:r>
            <a:endParaRPr lang="en-US" dirty="0"/>
          </a:p>
        </p:txBody>
      </p:sp>
      <p:pic>
        <p:nvPicPr>
          <p:cNvPr id="16386" name="Picture 2" descr="http://upload.wikimedia.org/wikipedia/commons/2/21/Spain_and_Portug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29154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Comparing Colonizing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Spain and Portugal</a:t>
            </a:r>
            <a:endParaRPr lang="en-US" dirty="0" smtClean="0"/>
          </a:p>
          <a:p>
            <a:pPr lvl="1"/>
            <a:r>
              <a:rPr lang="en-US" dirty="0" smtClean="0"/>
              <a:t>Began in the late 1400’s, early 1500’s</a:t>
            </a:r>
          </a:p>
          <a:p>
            <a:pPr lvl="1"/>
            <a:r>
              <a:rPr lang="en-US" dirty="0" smtClean="0"/>
              <a:t>Used their military to CONQUER the native peoples and used them as slaves</a:t>
            </a:r>
          </a:p>
          <a:p>
            <a:pPr lvl="1"/>
            <a:r>
              <a:rPr lang="en-US" dirty="0" smtClean="0"/>
              <a:t>Took wealth </a:t>
            </a:r>
            <a:r>
              <a:rPr lang="en-US" dirty="0" smtClean="0"/>
              <a:t>OUT!</a:t>
            </a:r>
          </a:p>
          <a:p>
            <a:pPr lvl="1"/>
            <a:r>
              <a:rPr lang="en-US" dirty="0" smtClean="0"/>
              <a:t>Tried to force conversion of the native people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Comparing Colonizing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Began in the 1500’s</a:t>
            </a:r>
          </a:p>
          <a:p>
            <a:pPr lvl="1"/>
            <a:r>
              <a:rPr lang="en-US" dirty="0" smtClean="0"/>
              <a:t>Members of </a:t>
            </a:r>
            <a:r>
              <a:rPr lang="en-US" dirty="0" smtClean="0"/>
              <a:t>the </a:t>
            </a:r>
            <a:r>
              <a:rPr lang="en-US" dirty="0" smtClean="0"/>
              <a:t>military set </a:t>
            </a:r>
            <a:r>
              <a:rPr lang="en-US" dirty="0" smtClean="0"/>
              <a:t>up trading stations</a:t>
            </a:r>
          </a:p>
          <a:p>
            <a:pPr lvl="1"/>
            <a:r>
              <a:rPr lang="en-US" dirty="0" smtClean="0"/>
              <a:t>Utilized the native peoples as allies- had the best relationship with them among ANY colonizing power</a:t>
            </a:r>
          </a:p>
          <a:p>
            <a:r>
              <a:rPr lang="en-US" dirty="0" smtClean="0"/>
              <a:t>Great Britain</a:t>
            </a:r>
          </a:p>
          <a:p>
            <a:pPr lvl="1"/>
            <a:r>
              <a:rPr lang="en-US" dirty="0" smtClean="0"/>
              <a:t>Began in the late </a:t>
            </a:r>
            <a:r>
              <a:rPr lang="en-US" dirty="0" smtClean="0"/>
              <a:t>1500’s</a:t>
            </a:r>
            <a:endParaRPr lang="en-US" dirty="0" smtClean="0"/>
          </a:p>
          <a:p>
            <a:pPr lvl="1"/>
            <a:r>
              <a:rPr lang="en-US" dirty="0" smtClean="0"/>
              <a:t>Created “mini-</a:t>
            </a:r>
            <a:r>
              <a:rPr lang="en-US" dirty="0" err="1" smtClean="0"/>
              <a:t>Englands</a:t>
            </a:r>
            <a:r>
              <a:rPr lang="en-US" dirty="0" smtClean="0"/>
              <a:t>” with their citizens </a:t>
            </a:r>
            <a:endParaRPr lang="en-US" dirty="0" smtClean="0"/>
          </a:p>
          <a:p>
            <a:pPr lvl="1"/>
            <a:r>
              <a:rPr lang="en-US" dirty="0" smtClean="0"/>
              <a:t>Used colonies </a:t>
            </a:r>
            <a:r>
              <a:rPr lang="en-US" dirty="0" smtClean="0"/>
              <a:t>as sources of raw materials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Map of Early Colonization</a:t>
            </a:r>
            <a:endParaRPr lang="en-US" dirty="0"/>
          </a:p>
        </p:txBody>
      </p:sp>
      <p:pic>
        <p:nvPicPr>
          <p:cNvPr id="18434" name="Picture 2" descr="http://www.ilibrarian.net/flagmaps/north_america_coloniz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538" y="1447800"/>
            <a:ext cx="3993862" cy="5164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Key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Jamestown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Key People</a:t>
            </a:r>
          </a:p>
          <a:p>
            <a:pPr lvl="2"/>
            <a:r>
              <a:rPr lang="en-US" dirty="0" smtClean="0"/>
              <a:t>Smith</a:t>
            </a:r>
          </a:p>
          <a:p>
            <a:pPr lvl="2"/>
            <a:r>
              <a:rPr lang="en-US" dirty="0" smtClean="0"/>
              <a:t>Rolfe</a:t>
            </a:r>
          </a:p>
          <a:p>
            <a:pPr lvl="2"/>
            <a:r>
              <a:rPr lang="en-US" dirty="0" smtClean="0"/>
              <a:t>Pocahontas</a:t>
            </a:r>
          </a:p>
          <a:p>
            <a:pPr lvl="1"/>
            <a:r>
              <a:rPr lang="en-US" dirty="0" smtClean="0"/>
              <a:t>Known for</a:t>
            </a:r>
          </a:p>
          <a:p>
            <a:pPr lvl="2"/>
            <a:r>
              <a:rPr lang="en-US" dirty="0" smtClean="0"/>
              <a:t>Anglo-Powhatan War</a:t>
            </a:r>
          </a:p>
          <a:p>
            <a:pPr lvl="2"/>
            <a:r>
              <a:rPr lang="en-US" dirty="0" smtClean="0"/>
              <a:t>Tobacco</a:t>
            </a:r>
          </a:p>
          <a:p>
            <a:pPr lvl="2"/>
            <a:r>
              <a:rPr lang="en-US" dirty="0" smtClean="0"/>
              <a:t>House of Burgesses</a:t>
            </a:r>
            <a:endParaRPr lang="en-US" dirty="0"/>
          </a:p>
        </p:txBody>
      </p:sp>
      <p:pic>
        <p:nvPicPr>
          <p:cNvPr id="21506" name="Picture 2" descr="http://www.latinamericanstudies.org/united-states/Jamestown-f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0"/>
            <a:ext cx="4552950" cy="263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930</Words>
  <Application>Microsoft Office PowerPoint</Application>
  <PresentationFormat>On-screen Show (4:3)</PresentationFormat>
  <Paragraphs>176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Exploration</vt:lpstr>
      <vt:lpstr>Exploration</vt:lpstr>
      <vt:lpstr>Columbian Exchange</vt:lpstr>
      <vt:lpstr>Exploration becomes Colonization!</vt:lpstr>
      <vt:lpstr>Treaty of Tordesillas</vt:lpstr>
      <vt:lpstr>Comparing Colonizing Powers</vt:lpstr>
      <vt:lpstr>Comparing Colonizing Powers</vt:lpstr>
      <vt:lpstr>Map of Early Colonization</vt:lpstr>
      <vt:lpstr>Key Colonies</vt:lpstr>
      <vt:lpstr>Key Colonies</vt:lpstr>
      <vt:lpstr>Key Colonies</vt:lpstr>
      <vt:lpstr>Key Colonies</vt:lpstr>
      <vt:lpstr>Key Colonies</vt:lpstr>
      <vt:lpstr>Key Colonies</vt:lpstr>
      <vt:lpstr>How Geography Played a Role…</vt:lpstr>
      <vt:lpstr>Southern Colonies</vt:lpstr>
      <vt:lpstr>New England Colonies</vt:lpstr>
      <vt:lpstr>Middle Colonies</vt:lpstr>
      <vt:lpstr>Slavery in the Colonies</vt:lpstr>
      <vt:lpstr>Religion in the Colonies</vt:lpstr>
      <vt:lpstr>Religion in the Colonies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</dc:title>
  <dc:creator>amandag.church</dc:creator>
  <cp:lastModifiedBy>Doran, Elizabeth</cp:lastModifiedBy>
  <cp:revision>19</cp:revision>
  <dcterms:created xsi:type="dcterms:W3CDTF">2015-02-27T16:03:26Z</dcterms:created>
  <dcterms:modified xsi:type="dcterms:W3CDTF">2016-08-30T14:44:18Z</dcterms:modified>
</cp:coreProperties>
</file>