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7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5B7AE-4B9A-474A-9A12-3747DEF46BC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70A89-29DF-4211-98FB-DC2DE6A8D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Need Number Four: Protection Against the Enemy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Espionage Act: </a:t>
            </a:r>
            <a:r>
              <a:rPr lang="en-US" dirty="0" smtClean="0"/>
              <a:t>made it illegal to do anything that would be considered “working against” the government</a:t>
            </a:r>
            <a:endParaRPr lang="en-US" dirty="0" smtClean="0"/>
          </a:p>
          <a:p>
            <a:r>
              <a:rPr lang="en-US" dirty="0" smtClean="0"/>
              <a:t>Sedition Act: </a:t>
            </a:r>
            <a:r>
              <a:rPr lang="en-US" dirty="0" smtClean="0"/>
              <a:t>made it illegal to print any negative information or opinions about the U.S. and their actions during the war. </a:t>
            </a:r>
            <a:endParaRPr lang="en-US" dirty="0" smtClean="0"/>
          </a:p>
          <a:p>
            <a:r>
              <a:rPr lang="en-US" dirty="0" smtClean="0"/>
              <a:t>Committee on Public Information: </a:t>
            </a:r>
            <a:r>
              <a:rPr lang="en-US" dirty="0" smtClean="0"/>
              <a:t>group set up to raise support for going to war.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Need Number Five: Conservation of Resources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Fuel Administration: </a:t>
            </a:r>
            <a:r>
              <a:rPr lang="en-US" dirty="0" smtClean="0"/>
              <a:t>worked to find ways to get U.S. government to conserve fuel resources.  </a:t>
            </a:r>
            <a:r>
              <a:rPr lang="en-US" dirty="0" smtClean="0"/>
              <a:t>As a result, the U.S. started Daylight Savings Time and has been using it ever since.</a:t>
            </a:r>
            <a:endParaRPr lang="en-US" dirty="0" smtClean="0"/>
          </a:p>
          <a:p>
            <a:r>
              <a:rPr lang="en-US" dirty="0" smtClean="0"/>
              <a:t>Food Administration: </a:t>
            </a:r>
            <a:r>
              <a:rPr lang="en-US" dirty="0" smtClean="0"/>
              <a:t>All rationing during WWI was voluntary (unlike WWII). </a:t>
            </a:r>
            <a:endParaRPr lang="en-US" dirty="0" smtClean="0"/>
          </a:p>
          <a:p>
            <a:r>
              <a:rPr lang="en-US" dirty="0" smtClean="0"/>
              <a:t>War Labor Industries Board: </a:t>
            </a:r>
            <a:r>
              <a:rPr lang="en-US" dirty="0" smtClean="0"/>
              <a:t>Group in charge of all war-related production of supplies. Converted many factories into war-production factories.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Need Number Six: Paying for the War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Liberty Bonds</a:t>
            </a:r>
            <a:r>
              <a:rPr lang="en-US" dirty="0" smtClean="0"/>
              <a:t>: nickname for savings bond during the war.  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Need Number Seven: Keeping Industry in 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War Labor Relations Board: </a:t>
            </a:r>
            <a:r>
              <a:rPr lang="en-US" dirty="0" smtClean="0"/>
              <a:t>this organization was set up to prevent strikes during the war.  They gave workers more rights and higher pay…as a result there was a lot of labor stability and little threat of striking during </a:t>
            </a:r>
            <a:r>
              <a:rPr lang="en-US" smtClean="0"/>
              <a:t>the war.  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 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216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Need Number Four: Protection Against the Enemy</vt:lpstr>
      <vt:lpstr>Need Number Five: Conservation of Resources</vt:lpstr>
      <vt:lpstr>Need Number Six: Paying for the War</vt:lpstr>
      <vt:lpstr>Need Number Seven: Keeping Industry in Line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Church, Amanda G.</cp:lastModifiedBy>
  <cp:revision>36</cp:revision>
  <dcterms:created xsi:type="dcterms:W3CDTF">2013-04-09T11:17:57Z</dcterms:created>
  <dcterms:modified xsi:type="dcterms:W3CDTF">2016-03-09T00:35:16Z</dcterms:modified>
</cp:coreProperties>
</file>