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72" r:id="rId2"/>
    <p:sldId id="273" r:id="rId3"/>
    <p:sldId id="274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3" autoAdjust="0"/>
    <p:restoredTop sz="94660"/>
  </p:normalViewPr>
  <p:slideViewPr>
    <p:cSldViewPr snapToGrid="0">
      <p:cViewPr varScale="1">
        <p:scale>
          <a:sx n="45" d="100"/>
          <a:sy n="45" d="100"/>
        </p:scale>
        <p:origin x="78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7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0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03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05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887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866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899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851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460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796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833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100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Rights 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Martin Luther King, Jr.</a:t>
            </a:r>
          </a:p>
          <a:p>
            <a:r>
              <a:rPr lang="en-US" dirty="0" smtClean="0"/>
              <a:t>Malcolm X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68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Foreign Policy: Cuban Missile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 found out that the soviets were building illegal missile sites in Cuba</a:t>
            </a:r>
          </a:p>
          <a:p>
            <a:r>
              <a:rPr lang="en-US" dirty="0" smtClean="0"/>
              <a:t>Four options: </a:t>
            </a:r>
          </a:p>
          <a:p>
            <a:pPr lvl="1"/>
            <a:r>
              <a:rPr lang="en-US" dirty="0" smtClean="0"/>
              <a:t>Do nothing and attempt negotiations</a:t>
            </a:r>
          </a:p>
          <a:p>
            <a:pPr lvl="1"/>
            <a:r>
              <a:rPr lang="en-US" dirty="0" smtClean="0"/>
              <a:t>Blockade Cuba to prevent future supplies from entering </a:t>
            </a:r>
            <a:r>
              <a:rPr lang="en-US" dirty="0" err="1" smtClean="0"/>
              <a:t>cuba</a:t>
            </a:r>
            <a:endParaRPr lang="en-US" dirty="0" smtClean="0"/>
          </a:p>
          <a:p>
            <a:pPr lvl="1"/>
            <a:r>
              <a:rPr lang="en-US" dirty="0" smtClean="0"/>
              <a:t>Bomb missile sites</a:t>
            </a:r>
          </a:p>
          <a:p>
            <a:pPr lvl="1"/>
            <a:r>
              <a:rPr lang="en-US" dirty="0" smtClean="0"/>
              <a:t>Amphibious invasion of Cuba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885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Foreign Policy: Cuban Missile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choose: Blockade of Cuba</a:t>
            </a:r>
          </a:p>
          <a:p>
            <a:pPr lvl="1"/>
            <a:r>
              <a:rPr lang="en-US" dirty="0" smtClean="0"/>
              <a:t>13 days America sat on the brink of Nuclear war</a:t>
            </a:r>
          </a:p>
          <a:p>
            <a:pPr lvl="1"/>
            <a:r>
              <a:rPr lang="en-US" dirty="0" smtClean="0"/>
              <a:t>We had 100,000 troops waiting in Florida (the largest invasion force ever assembled)</a:t>
            </a:r>
          </a:p>
          <a:p>
            <a:pPr lvl="1"/>
            <a:r>
              <a:rPr lang="en-US" dirty="0" err="1" smtClean="0"/>
              <a:t>Khruschev</a:t>
            </a:r>
            <a:r>
              <a:rPr lang="en-US" dirty="0" smtClean="0"/>
              <a:t> agreed to remove the missiles in exchange for the U.S. promising not to invade</a:t>
            </a:r>
          </a:p>
          <a:p>
            <a:pPr lvl="1"/>
            <a:r>
              <a:rPr lang="en-US" dirty="0" smtClean="0"/>
              <a:t>“For a moment, the world stood still”- Robert Kennedy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700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Policy: Berlin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million East Germans had fled into Western Berlin in the years following the Berlin airlift</a:t>
            </a:r>
          </a:p>
          <a:p>
            <a:r>
              <a:rPr lang="en-US" dirty="0" err="1" smtClean="0"/>
              <a:t>Khruschev</a:t>
            </a:r>
            <a:r>
              <a:rPr lang="en-US" dirty="0" smtClean="0"/>
              <a:t> wanted to block off western Berlin to protect the East German economy</a:t>
            </a:r>
          </a:p>
          <a:p>
            <a:r>
              <a:rPr lang="en-US" dirty="0" smtClean="0"/>
              <a:t>August 13</a:t>
            </a:r>
            <a:r>
              <a:rPr lang="en-US" baseline="30000" dirty="0" smtClean="0"/>
              <a:t>th</a:t>
            </a:r>
            <a:r>
              <a:rPr lang="en-US" dirty="0" smtClean="0"/>
              <a:t>, 1961: Construction on the wall began which would separate East and West Berlin</a:t>
            </a:r>
          </a:p>
          <a:p>
            <a:r>
              <a:rPr lang="en-US" dirty="0" smtClean="0"/>
              <a:t>Symbol of the Cold War Divide</a:t>
            </a:r>
          </a:p>
        </p:txBody>
      </p:sp>
    </p:spTree>
    <p:extLst>
      <p:ext uri="{BB962C8B-B14F-4D97-AF65-F5344CB8AC3E}">
        <p14:creationId xmlns:p14="http://schemas.microsoft.com/office/powerpoint/2010/main" val="3230380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Policy: The Hot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1963: direct line between White House and Kremlin</a:t>
            </a:r>
          </a:p>
          <a:p>
            <a:r>
              <a:rPr lang="en-US" dirty="0" smtClean="0"/>
              <a:t>Meant to prevent Nuclear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886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Foreign Policy: The Limited Test Ban Treaty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Banned testing nuclear weapons in the air</a:t>
            </a:r>
          </a:p>
          <a:p>
            <a:r>
              <a:rPr lang="en-US" dirty="0" smtClean="0"/>
              <a:t>Wanted to prevent environment damage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541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Domestic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Frontier: Name for Kennedy’s Domestic Policy</a:t>
            </a:r>
          </a:p>
          <a:p>
            <a:r>
              <a:rPr lang="en-US" dirty="0" smtClean="0"/>
              <a:t>Stimulating the economy: </a:t>
            </a:r>
          </a:p>
          <a:p>
            <a:pPr lvl="1"/>
            <a:r>
              <a:rPr lang="en-US" dirty="0" smtClean="0"/>
              <a:t>Pushed deficit spending</a:t>
            </a:r>
          </a:p>
          <a:p>
            <a:pPr lvl="1"/>
            <a:r>
              <a:rPr lang="en-US" dirty="0" smtClean="0"/>
              <a:t>Increased minimum wage, cut taxes</a:t>
            </a:r>
          </a:p>
          <a:p>
            <a:pPr lvl="1"/>
            <a:r>
              <a:rPr lang="en-US" dirty="0" smtClean="0"/>
              <a:t>Raised defense budget by 20%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3503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Domestic Policy: Poverty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Abroad: </a:t>
            </a:r>
          </a:p>
          <a:p>
            <a:pPr lvl="1"/>
            <a:r>
              <a:rPr lang="en-US" dirty="0" smtClean="0"/>
              <a:t>Peace Corps: </a:t>
            </a:r>
          </a:p>
          <a:p>
            <a:pPr lvl="2"/>
            <a:r>
              <a:rPr lang="en-US" dirty="0" smtClean="0"/>
              <a:t>Volunteer assistance to the developing nations of Asia, Africa, and Latin America</a:t>
            </a:r>
          </a:p>
          <a:p>
            <a:pPr lvl="2"/>
            <a:r>
              <a:rPr lang="en-US" dirty="0" smtClean="0"/>
              <a:t>Huge Success</a:t>
            </a:r>
          </a:p>
          <a:p>
            <a:pPr lvl="2"/>
            <a:r>
              <a:rPr lang="en-US" dirty="0" smtClean="0"/>
              <a:t>1968: 35,000 volunteers had served in 60 nations</a:t>
            </a:r>
          </a:p>
          <a:p>
            <a:pPr lvl="1"/>
            <a:r>
              <a:rPr lang="en-US" dirty="0" smtClean="0"/>
              <a:t>Alliance for Progress: </a:t>
            </a:r>
          </a:p>
          <a:p>
            <a:pPr lvl="2"/>
            <a:r>
              <a:rPr lang="en-US" dirty="0" smtClean="0"/>
              <a:t>Offered economic assistance to Latin American countries</a:t>
            </a:r>
          </a:p>
          <a:p>
            <a:pPr lvl="2"/>
            <a:r>
              <a:rPr lang="en-US" dirty="0" smtClean="0"/>
              <a:t>Not a success- resented by Latin Americans due to our history with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2501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Domestic Policy: Poverty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Home:</a:t>
            </a:r>
          </a:p>
          <a:p>
            <a:pPr lvl="1"/>
            <a:r>
              <a:rPr lang="en-US" dirty="0" smtClean="0"/>
              <a:t>Michael </a:t>
            </a:r>
            <a:r>
              <a:rPr lang="en-US" dirty="0" err="1" smtClean="0"/>
              <a:t>Harrinton’s</a:t>
            </a:r>
            <a:r>
              <a:rPr lang="en-US" dirty="0" smtClean="0"/>
              <a:t> book </a:t>
            </a:r>
            <a:r>
              <a:rPr lang="en-US" i="1" dirty="0" smtClean="0"/>
              <a:t>The  Other America</a:t>
            </a:r>
            <a:r>
              <a:rPr lang="en-US" dirty="0" smtClean="0"/>
              <a:t> brought the topic of poverty to the forefront</a:t>
            </a:r>
          </a:p>
          <a:p>
            <a:pPr lvl="2"/>
            <a:r>
              <a:rPr lang="en-US" dirty="0" smtClean="0"/>
              <a:t>Profiled 50 million Americans who struggled with less than $1,000/year</a:t>
            </a:r>
          </a:p>
          <a:p>
            <a:pPr lvl="1"/>
            <a:r>
              <a:rPr lang="en-US" dirty="0" smtClean="0"/>
              <a:t>Kennedy tried to push through Civil rights legislation</a:t>
            </a:r>
          </a:p>
          <a:p>
            <a:pPr lvl="2"/>
            <a:r>
              <a:rPr lang="en-US" dirty="0" smtClean="0"/>
              <a:t>Presented a bill to congress that would get passed through under Johnson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5812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Domestic Policy: Race to the Moon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Soviet Yuri </a:t>
            </a:r>
            <a:r>
              <a:rPr lang="en-US" dirty="0" err="1" smtClean="0"/>
              <a:t>Garigan</a:t>
            </a:r>
            <a:r>
              <a:rPr lang="en-US" dirty="0" smtClean="0"/>
              <a:t> became the first person in space</a:t>
            </a:r>
          </a:p>
          <a:p>
            <a:r>
              <a:rPr lang="en-US" dirty="0" smtClean="0"/>
              <a:t>Kennedy saw this as a challenge, wanted to surpass them</a:t>
            </a:r>
          </a:p>
          <a:p>
            <a:r>
              <a:rPr lang="en-US" dirty="0" smtClean="0"/>
              <a:t>Invested millions into </a:t>
            </a:r>
            <a:r>
              <a:rPr lang="en-US" dirty="0" err="1" smtClean="0"/>
              <a:t>nasa</a:t>
            </a:r>
            <a:endParaRPr lang="en-US" dirty="0" smtClean="0"/>
          </a:p>
          <a:p>
            <a:pPr lvl="1"/>
            <a:r>
              <a:rPr lang="en-US" dirty="0" smtClean="0"/>
              <a:t>Apollo 11 becomes the U.S. space mission to land on the Moon</a:t>
            </a:r>
          </a:p>
          <a:p>
            <a:pPr lvl="1"/>
            <a:r>
              <a:rPr lang="en-US" dirty="0" smtClean="0"/>
              <a:t>The Eagle was the craft that actually landed on the moon- Neil Armstrong, first person to walk on the moon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8611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assassination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November 22</a:t>
            </a:r>
            <a:r>
              <a:rPr lang="en-US" baseline="30000" dirty="0" smtClean="0"/>
              <a:t>nd</a:t>
            </a:r>
            <a:r>
              <a:rPr lang="en-US" dirty="0" smtClean="0"/>
              <a:t>, 1963 Kennedy is shot in Dallas, Texas</a:t>
            </a:r>
          </a:p>
          <a:p>
            <a:r>
              <a:rPr lang="en-US" dirty="0" smtClean="0"/>
              <a:t>Governor </a:t>
            </a:r>
            <a:r>
              <a:rPr lang="en-US" dirty="0" err="1" smtClean="0"/>
              <a:t>Connally</a:t>
            </a:r>
            <a:r>
              <a:rPr lang="en-US" dirty="0" smtClean="0"/>
              <a:t> was also shot</a:t>
            </a:r>
          </a:p>
          <a:p>
            <a:r>
              <a:rPr lang="en-US" dirty="0" smtClean="0"/>
              <a:t>Lee Harvey Oswald was arrested for the shooting- he was then killed by Jack Ruby</a:t>
            </a:r>
          </a:p>
          <a:p>
            <a:r>
              <a:rPr lang="en-US" dirty="0" smtClean="0"/>
              <a:t>Warren Commission was put in charge of the investigation into his death- concluded Oswald acted alone, however in 1979, a reinvestigation alleged he was a part of a larger conspiracy.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80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Rights 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Martin Luther King, Jr.</a:t>
            </a:r>
          </a:p>
          <a:p>
            <a:pPr lvl="1"/>
            <a:r>
              <a:rPr lang="en-US" dirty="0" smtClean="0"/>
              <a:t>Organized Montgomery Bus boycott</a:t>
            </a:r>
          </a:p>
          <a:p>
            <a:pPr lvl="1"/>
            <a:r>
              <a:rPr lang="en-US" dirty="0" smtClean="0"/>
              <a:t>Founder of Southern Christian leadership conference</a:t>
            </a:r>
          </a:p>
          <a:p>
            <a:pPr lvl="1"/>
            <a:r>
              <a:rPr lang="en-US" dirty="0" smtClean="0"/>
              <a:t>Gave “I have a dream speech”</a:t>
            </a:r>
          </a:p>
          <a:p>
            <a:pPr lvl="1"/>
            <a:r>
              <a:rPr lang="en-US" dirty="0" smtClean="0"/>
              <a:t>Wrote “Letter from Birmingham jail”</a:t>
            </a:r>
          </a:p>
          <a:p>
            <a:pPr lvl="1"/>
            <a:r>
              <a:rPr lang="en-US" dirty="0" smtClean="0"/>
              <a:t>Supported non violent protests</a:t>
            </a:r>
          </a:p>
          <a:p>
            <a:pPr lvl="1"/>
            <a:r>
              <a:rPr lang="en-US" dirty="0" smtClean="0"/>
              <a:t>Assassinated by James Earl Ray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27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Rights 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Malcolm X</a:t>
            </a:r>
          </a:p>
          <a:p>
            <a:pPr lvl="1"/>
            <a:r>
              <a:rPr lang="en-US" dirty="0" smtClean="0"/>
              <a:t>Malcolm little was his name at birth</a:t>
            </a:r>
          </a:p>
          <a:p>
            <a:pPr lvl="1"/>
            <a:r>
              <a:rPr lang="en-US" dirty="0" smtClean="0"/>
              <a:t>Member of the nation of </a:t>
            </a:r>
            <a:r>
              <a:rPr lang="en-US" dirty="0" err="1" smtClean="0"/>
              <a:t>islam</a:t>
            </a:r>
            <a:endParaRPr lang="en-US" dirty="0" smtClean="0"/>
          </a:p>
          <a:p>
            <a:pPr lvl="1"/>
            <a:r>
              <a:rPr lang="en-US" dirty="0" smtClean="0"/>
              <a:t>Wanted a separate society for American Americans</a:t>
            </a:r>
          </a:p>
          <a:p>
            <a:pPr lvl="1"/>
            <a:r>
              <a:rPr lang="en-US" dirty="0" smtClean="0"/>
              <a:t>Ideas formed the basis for the black panthers</a:t>
            </a:r>
          </a:p>
          <a:p>
            <a:pPr lvl="1"/>
            <a:r>
              <a:rPr lang="en-US" dirty="0" smtClean="0"/>
              <a:t>Supported the use </a:t>
            </a:r>
            <a:r>
              <a:rPr lang="en-US" smtClean="0"/>
              <a:t>of violence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08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JFK: A Presidency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64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Election of 1960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Problems in America: </a:t>
            </a:r>
          </a:p>
          <a:p>
            <a:pPr lvl="1"/>
            <a:r>
              <a:rPr lang="en-US" dirty="0" smtClean="0"/>
              <a:t>Economic recession</a:t>
            </a:r>
          </a:p>
          <a:p>
            <a:pPr lvl="1"/>
            <a:r>
              <a:rPr lang="en-US" dirty="0" smtClean="0"/>
              <a:t>Was America losing to the Soviets in the Cold War?</a:t>
            </a:r>
          </a:p>
          <a:p>
            <a:r>
              <a:rPr lang="en-US" dirty="0" smtClean="0"/>
              <a:t>Who Ran? </a:t>
            </a:r>
          </a:p>
          <a:p>
            <a:pPr lvl="1"/>
            <a:r>
              <a:rPr lang="en-US" dirty="0" smtClean="0"/>
              <a:t>Democratic John Kennedy</a:t>
            </a:r>
          </a:p>
          <a:p>
            <a:pPr lvl="1"/>
            <a:r>
              <a:rPr lang="en-US" dirty="0" smtClean="0"/>
              <a:t>Republican Richard Nixon</a:t>
            </a:r>
          </a:p>
          <a:p>
            <a:r>
              <a:rPr lang="en-US" dirty="0" smtClean="0"/>
              <a:t>What 2 issues pushed Kennedy over the top? </a:t>
            </a:r>
          </a:p>
          <a:p>
            <a:pPr lvl="1"/>
            <a:r>
              <a:rPr lang="en-US" dirty="0" smtClean="0"/>
              <a:t>Television and Civil Rights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95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Kennedy the Candidate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Arguments against Kennedy: </a:t>
            </a:r>
          </a:p>
          <a:p>
            <a:pPr lvl="1"/>
            <a:r>
              <a:rPr lang="en-US" dirty="0" smtClean="0"/>
              <a:t>He was too Young, inexperienced</a:t>
            </a:r>
          </a:p>
          <a:p>
            <a:pPr lvl="1"/>
            <a:r>
              <a:rPr lang="en-US" dirty="0" smtClean="0"/>
              <a:t>He was Catholic</a:t>
            </a:r>
          </a:p>
          <a:p>
            <a:r>
              <a:rPr lang="en-US" dirty="0" smtClean="0"/>
              <a:t>How did the debate help him?</a:t>
            </a:r>
          </a:p>
          <a:p>
            <a:pPr lvl="1"/>
            <a:r>
              <a:rPr lang="en-US" dirty="0" smtClean="0"/>
              <a:t>He looked and spoke better than Nixon (even though Nixon was more </a:t>
            </a:r>
            <a:r>
              <a:rPr lang="en-US" dirty="0" err="1" smtClean="0"/>
              <a:t>knowledgable</a:t>
            </a:r>
            <a:r>
              <a:rPr lang="en-US" dirty="0" smtClean="0"/>
              <a:t>)</a:t>
            </a:r>
          </a:p>
          <a:p>
            <a:r>
              <a:rPr lang="en-US" dirty="0" smtClean="0"/>
              <a:t>How did MLK help him? </a:t>
            </a:r>
          </a:p>
          <a:p>
            <a:pPr lvl="1"/>
            <a:r>
              <a:rPr lang="en-US" dirty="0" smtClean="0"/>
              <a:t>After MLK was arrested for civil disobedience, JFK got his Brother to call the judge and have him released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35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Camelot Years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election was the closest since 1884</a:t>
            </a:r>
          </a:p>
          <a:p>
            <a:r>
              <a:rPr lang="en-US" dirty="0" smtClean="0"/>
              <a:t>Kennedy’s inauguration set a tone of grace, elegance, and wit</a:t>
            </a:r>
          </a:p>
          <a:p>
            <a:r>
              <a:rPr lang="en-US" dirty="0" smtClean="0"/>
              <a:t>Who was in Kennedy’s Inner Circle? </a:t>
            </a:r>
          </a:p>
          <a:p>
            <a:pPr lvl="1"/>
            <a:r>
              <a:rPr lang="en-US" dirty="0" err="1" smtClean="0"/>
              <a:t>McGeorge</a:t>
            </a:r>
            <a:r>
              <a:rPr lang="en-US" dirty="0" smtClean="0"/>
              <a:t> Bundy: a national security advisor</a:t>
            </a:r>
          </a:p>
          <a:p>
            <a:pPr lvl="1"/>
            <a:r>
              <a:rPr lang="en-US" dirty="0" smtClean="0"/>
              <a:t>Robert McNamara: secretary of defense</a:t>
            </a:r>
          </a:p>
          <a:p>
            <a:pPr lvl="1"/>
            <a:r>
              <a:rPr lang="en-US" dirty="0" smtClean="0"/>
              <a:t>Dean Rusk: Secretary of State</a:t>
            </a:r>
          </a:p>
          <a:p>
            <a:pPr lvl="1"/>
            <a:r>
              <a:rPr lang="en-US" dirty="0" smtClean="0"/>
              <a:t>Robert Kennedy: Attorney General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886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Foreign Policy: Castro Comes to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Cuba is 90 miles off the coast of Florida</a:t>
            </a:r>
          </a:p>
          <a:p>
            <a:r>
              <a:rPr lang="en-US" dirty="0" smtClean="0"/>
              <a:t>Led a guerrilla movement to topple </a:t>
            </a:r>
            <a:r>
              <a:rPr lang="en-US" dirty="0" err="1" smtClean="0"/>
              <a:t>Fulgencio</a:t>
            </a:r>
            <a:r>
              <a:rPr lang="en-US" dirty="0" smtClean="0"/>
              <a:t> Batista</a:t>
            </a:r>
          </a:p>
          <a:p>
            <a:r>
              <a:rPr lang="en-US" dirty="0" smtClean="0"/>
              <a:t>Promised to eliminate poverty, inequality, and dictatorship</a:t>
            </a:r>
          </a:p>
          <a:p>
            <a:r>
              <a:rPr lang="en-US" dirty="0" smtClean="0"/>
              <a:t>U.S. first recognized his government, but then Castro seized control of U.S. oil refineries</a:t>
            </a:r>
          </a:p>
          <a:p>
            <a:r>
              <a:rPr lang="en-US" dirty="0" smtClean="0"/>
              <a:t>Due to rough conditions in </a:t>
            </a:r>
            <a:r>
              <a:rPr lang="en-US" dirty="0" err="1" smtClean="0"/>
              <a:t>cuba</a:t>
            </a:r>
            <a:r>
              <a:rPr lang="en-US" dirty="0" smtClean="0"/>
              <a:t>, a counter-revolutionary movement took hold of </a:t>
            </a:r>
            <a:r>
              <a:rPr lang="en-US" dirty="0" err="1" smtClean="0"/>
              <a:t>miami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048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Policy: Bay of Pigs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Began with Eisenhower and then Kennedy approved the mission 9 days into his presidency</a:t>
            </a:r>
          </a:p>
          <a:p>
            <a:r>
              <a:rPr lang="en-US" dirty="0" smtClean="0"/>
              <a:t>April 17</a:t>
            </a:r>
            <a:r>
              <a:rPr lang="en-US" baseline="30000" dirty="0" smtClean="0"/>
              <a:t>th</a:t>
            </a:r>
            <a:r>
              <a:rPr lang="en-US" dirty="0" smtClean="0"/>
              <a:t>, 1961</a:t>
            </a:r>
          </a:p>
          <a:p>
            <a:r>
              <a:rPr lang="en-US" dirty="0" smtClean="0"/>
              <a:t>Air strike fails, exiles fail to make it to shore- Americans killed or imprisoned</a:t>
            </a:r>
          </a:p>
          <a:p>
            <a:r>
              <a:rPr lang="en-US" dirty="0" smtClean="0"/>
              <a:t>Major embarrassment for Kennedy as Castro claims western defeat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101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841</Words>
  <Application>Microsoft Office PowerPoint</Application>
  <PresentationFormat>Widescreen</PresentationFormat>
  <Paragraphs>111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Civil Rights Warm-up</vt:lpstr>
      <vt:lpstr>Civil Rights Warm-up</vt:lpstr>
      <vt:lpstr>Civil Rights Warm-up</vt:lpstr>
      <vt:lpstr>JFK: A Presidency</vt:lpstr>
      <vt:lpstr>Election of 1960</vt:lpstr>
      <vt:lpstr>Kennedy the Candidate</vt:lpstr>
      <vt:lpstr>The Camelot Years</vt:lpstr>
      <vt:lpstr>Foreign Policy: Castro Comes to Power</vt:lpstr>
      <vt:lpstr>Foreign Policy: Bay of Pigs</vt:lpstr>
      <vt:lpstr>Foreign Policy: Cuban Missile Crisis</vt:lpstr>
      <vt:lpstr>Foreign Policy: Cuban Missile Crisis</vt:lpstr>
      <vt:lpstr>Foreign Policy: Berlin Crisis</vt:lpstr>
      <vt:lpstr>Foreign Policy: The Hot Line</vt:lpstr>
      <vt:lpstr>Foreign Policy: The Limited Test Ban Treaty</vt:lpstr>
      <vt:lpstr>Domestic Policy</vt:lpstr>
      <vt:lpstr>Domestic Policy: Poverty</vt:lpstr>
      <vt:lpstr>Domestic Policy: Poverty</vt:lpstr>
      <vt:lpstr>Domestic Policy: Race to the Moon</vt:lpstr>
      <vt:lpstr>assassination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JFK: A Presidency</dc:title>
  <dc:creator>Church, Amanda G.</dc:creator>
  <cp:lastModifiedBy>Church, Amanda G.</cp:lastModifiedBy>
  <cp:revision>9</cp:revision>
  <dcterms:created xsi:type="dcterms:W3CDTF">2016-05-09T11:05:08Z</dcterms:created>
  <dcterms:modified xsi:type="dcterms:W3CDTF">2017-05-10T11:51:08Z</dcterms:modified>
</cp:coreProperties>
</file>