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2" r:id="rId2"/>
    <p:sldId id="256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8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96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BDC3-0EA1-4A95-A74D-DC33740F737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17A6DE1-EA6B-40B2-95F6-DE5034E5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A8bC1DEYbI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8asRFB4nQ" TargetMode="External"/><Relationship Id="rId2" Type="http://schemas.openxmlformats.org/officeDocument/2006/relationships/hyperlink" Target="http://www.youtube.com/watch?v=p-i3vgspJK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Nixon ReCap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600200"/>
            <a:ext cx="7086602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Vietnam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Pulls troops out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Roe v. Wade, 25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Amendment (VP Successor) and 26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Amendment (voting), OSHA (Occupational Safety and Hazard 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Economy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Stagflation (effects Carter and Ford)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Downhill/Very poor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Mass paranoia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Watergate, wiretapping,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Resigns in 1974</a:t>
            </a:r>
          </a:p>
        </p:txBody>
      </p:sp>
    </p:spTree>
    <p:extLst>
      <p:ext uri="{BB962C8B-B14F-4D97-AF65-F5344CB8AC3E}">
        <p14:creationId xmlns:p14="http://schemas.microsoft.com/office/powerpoint/2010/main" val="31749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3"/>
            <a:r>
              <a:rPr lang="en-US" dirty="0" smtClean="0"/>
              <a:t>Also gave tax breaks to: the wealthy</a:t>
            </a:r>
          </a:p>
          <a:p>
            <a:pPr lvl="3"/>
            <a:r>
              <a:rPr lang="en-US" dirty="0" smtClean="0"/>
              <a:t>“Trickle-down” economics: describes how the savings works</a:t>
            </a:r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dirty="0" smtClean="0"/>
              <a:t>Strategic Defense Initiative</a:t>
            </a:r>
          </a:p>
          <a:p>
            <a:pPr lvl="2"/>
            <a:r>
              <a:rPr lang="en-US" dirty="0" smtClean="0"/>
              <a:t>Plan to: build a giant anti-ballistic missile program in space</a:t>
            </a:r>
          </a:p>
          <a:p>
            <a:pPr lvl="2"/>
            <a:r>
              <a:rPr lang="en-US" dirty="0" smtClean="0"/>
              <a:t>Had to cut: billions from domestic programs</a:t>
            </a:r>
          </a:p>
          <a:p>
            <a:pPr lvl="2"/>
            <a:r>
              <a:rPr lang="en-US" dirty="0" smtClean="0"/>
              <a:t>Also called:  Star Wars- IT DOES NOT WORK, BUT it does help to bankrupt the Soviet Union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Continued Carter’s: deregulation of business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Sandra Day O’Conner: first woman appointed to the Supreme Court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Geraldine Ferraro: first woman to run for Vice President- runs against Reagan and </a:t>
            </a:r>
            <a:r>
              <a:rPr lang="en-US" smtClean="0"/>
              <a:t>Bush…she loses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Scandal</a:t>
            </a:r>
          </a:p>
          <a:p>
            <a:pPr lvl="1"/>
            <a:r>
              <a:rPr lang="en-US" dirty="0" smtClean="0"/>
              <a:t>Savings and Loan: Reagan gave tax breaks (money) to mortgage companies to allow them to refinance existing mortgages.  Companies instead pocket the money.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Iran-Contra: The U.S. (Oliver North) got caught selling illegal weapons to Iran and using the money to fund pro-western rebels in Nicaragua (The Contras)</a:t>
            </a:r>
            <a:endParaRPr lang="en-US" dirty="0"/>
          </a:p>
          <a:p>
            <a:pPr lvl="2"/>
            <a:r>
              <a:rPr lang="en-US" dirty="0" smtClean="0"/>
              <a:t>Some believe this is tied to: the Iranian Hostage Crisis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2209800"/>
            <a:ext cx="6347714" cy="3880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end of the Cold War</a:t>
            </a:r>
          </a:p>
          <a:p>
            <a:pPr lvl="1"/>
            <a:r>
              <a:rPr lang="en-US" dirty="0" smtClean="0"/>
              <a:t>Mikhail Gorbachev: leader of the U.S.S.R. when communism disappears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Glasnost: political openness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Perestroika: privatization of businesses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Poland: first Soviet republic to break free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end of the Cold War</a:t>
            </a:r>
          </a:p>
          <a:p>
            <a:pPr lvl="1"/>
            <a:r>
              <a:rPr lang="en-US" dirty="0" smtClean="0"/>
              <a:t>Berlin Wall: it came down in the Spring of 1989; signals an end to the Cold War</a:t>
            </a:r>
          </a:p>
          <a:p>
            <a:pPr lvl="1"/>
            <a:r>
              <a:rPr lang="en-US" dirty="0" smtClean="0"/>
              <a:t>15 Territories: run by the Soviet Union all break free- it is now once again Russia</a:t>
            </a:r>
          </a:p>
          <a:p>
            <a:pPr lvl="1"/>
            <a:r>
              <a:rPr lang="en-US" dirty="0" smtClean="0"/>
              <a:t>Chechnya: ethnic area in Russia that wanted independence- Russian military used heavy violence to ensure it did not get independence</a:t>
            </a:r>
          </a:p>
          <a:p>
            <a:pPr lvl="1"/>
            <a:r>
              <a:rPr lang="en-US" dirty="0" smtClean="0"/>
              <a:t>START: Strategic Arms Reduction Treaty- demilitarization treaty between U.S. and Russia</a:t>
            </a:r>
          </a:p>
          <a:p>
            <a:pPr lvl="1"/>
            <a:r>
              <a:rPr lang="en-US" dirty="0" smtClean="0"/>
              <a:t>Tiananmen Square: democratic revolution in China led by college students- ended violently by Chinese government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War on Drugs: declared war on drugs- leading to mandatory minimum sentencing and the “DARE” program with “Just Say No”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H.W.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1989-1993</a:t>
            </a:r>
          </a:p>
          <a:p>
            <a:r>
              <a:rPr lang="en-US" dirty="0" smtClean="0"/>
              <a:t>Slogan: “No New Taxes”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 of the second: Father-Son presidential duos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Continued the: deregulation of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H.W.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Persian Gulf War </a:t>
            </a:r>
          </a:p>
          <a:p>
            <a:pPr lvl="1"/>
            <a:r>
              <a:rPr lang="en-US" dirty="0" smtClean="0"/>
              <a:t>Began when: Iraq invaded Kuwait</a:t>
            </a:r>
          </a:p>
          <a:p>
            <a:pPr lvl="1"/>
            <a:r>
              <a:rPr lang="en-US" dirty="0" smtClean="0"/>
              <a:t>Saudi Arabia asked: the U.S. to help get Iraq out</a:t>
            </a:r>
          </a:p>
          <a:p>
            <a:pPr lvl="1"/>
            <a:r>
              <a:rPr lang="en-US" dirty="0" smtClean="0"/>
              <a:t>We invaded Kuwait and: Iraq was forced to evacuate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U.S. led by: General Norman </a:t>
            </a:r>
            <a:r>
              <a:rPr lang="en-US" dirty="0" err="1" smtClean="0"/>
              <a:t>Schwartzkopf</a:t>
            </a:r>
            <a:r>
              <a:rPr lang="en-US" dirty="0" smtClean="0"/>
              <a:t>, aka, </a:t>
            </a:r>
            <a:r>
              <a:rPr lang="en-US" dirty="0" err="1" smtClean="0"/>
              <a:t>Stormin</a:t>
            </a:r>
            <a:r>
              <a:rPr lang="en-US" dirty="0" smtClean="0"/>
              <a:t>’ Norman- this war also known as Operation Desert Storm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Fostered: an even worse relationship with Iraq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</a:t>
            </a:r>
            <a:r>
              <a:rPr lang="en-US" dirty="0" smtClean="0"/>
              <a:t>1993-2001</a:t>
            </a:r>
            <a:endParaRPr lang="en-US" dirty="0" smtClean="0"/>
          </a:p>
          <a:p>
            <a:r>
              <a:rPr lang="en-US" dirty="0" smtClean="0"/>
              <a:t>Establishment of the E.U.</a:t>
            </a:r>
          </a:p>
          <a:p>
            <a:pPr lvl="1"/>
            <a:r>
              <a:rPr lang="en-US" dirty="0" smtClean="0"/>
              <a:t>Stands for: </a:t>
            </a:r>
            <a:r>
              <a:rPr lang="en-US" dirty="0" smtClean="0"/>
              <a:t>European Union</a:t>
            </a:r>
            <a:endParaRPr lang="en-US" dirty="0" smtClean="0"/>
          </a:p>
          <a:p>
            <a:pPr lvl="1"/>
            <a:r>
              <a:rPr lang="en-US" dirty="0" smtClean="0"/>
              <a:t>Purpose: </a:t>
            </a:r>
            <a:r>
              <a:rPr lang="en-US" dirty="0" smtClean="0"/>
              <a:t>free trade for all member nations (Europe)- makes trade easier and more profitable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In response the U.S. set up: </a:t>
            </a:r>
            <a:r>
              <a:rPr lang="en-US" dirty="0" smtClean="0"/>
              <a:t>NAFTA (North American Free Trade Agreement)- members are U.S., Canada, and Mexico.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For the first time in decades, the U.S</a:t>
            </a:r>
            <a:r>
              <a:rPr lang="en-US" dirty="0" smtClean="0"/>
              <a:t>.: has a surplus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means we: </a:t>
            </a:r>
            <a:r>
              <a:rPr lang="en-US" dirty="0" smtClean="0"/>
              <a:t>spent less money than we made BUT we still are carrying a hefty national debt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Gerald Ford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3" cy="39354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1974-1977</a:t>
            </a:r>
          </a:p>
          <a:p>
            <a:r>
              <a:rPr lang="en-US" dirty="0" smtClean="0"/>
              <a:t>Only President who: is never elected into the Executive Branch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 thing he does is: pardon Nixon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29000"/>
            <a:ext cx="402844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Tries to reform: </a:t>
            </a:r>
            <a:r>
              <a:rPr lang="en-US" dirty="0" smtClean="0"/>
              <a:t>healthcare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Scandals</a:t>
            </a:r>
          </a:p>
          <a:p>
            <a:pPr lvl="1"/>
            <a:r>
              <a:rPr lang="en-US" dirty="0" smtClean="0"/>
              <a:t>Whitewater</a:t>
            </a:r>
          </a:p>
          <a:p>
            <a:pPr lvl="2"/>
            <a:r>
              <a:rPr lang="en-US" dirty="0" smtClean="0"/>
              <a:t>From when Clinton: </a:t>
            </a:r>
            <a:r>
              <a:rPr lang="en-US" dirty="0" smtClean="0"/>
              <a:t>was governor of Arkansas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Accused of: </a:t>
            </a:r>
            <a:r>
              <a:rPr lang="en-US" dirty="0" smtClean="0"/>
              <a:t>using his position of power to get others to invest in the Whitewater property group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No charges</a:t>
            </a:r>
            <a:r>
              <a:rPr lang="en-US" dirty="0" smtClean="0"/>
              <a:t>: were ever filed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Scandals</a:t>
            </a:r>
          </a:p>
          <a:p>
            <a:pPr lvl="1"/>
            <a:r>
              <a:rPr lang="en-US" dirty="0" smtClean="0"/>
              <a:t>Monica Lewinski</a:t>
            </a:r>
          </a:p>
          <a:p>
            <a:pPr lvl="2"/>
            <a:r>
              <a:rPr lang="en-US" dirty="0" smtClean="0"/>
              <a:t>He had an: </a:t>
            </a:r>
            <a:r>
              <a:rPr lang="en-US" dirty="0" smtClean="0"/>
              <a:t>affair with Lewinski </a:t>
            </a:r>
            <a:r>
              <a:rPr lang="en-US" dirty="0" smtClean="0"/>
              <a:t>while she served as a White House intern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He lied about it: </a:t>
            </a:r>
            <a:r>
              <a:rPr lang="en-US" dirty="0" smtClean="0"/>
              <a:t>under oath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Only the second president </a:t>
            </a:r>
            <a:r>
              <a:rPr lang="en-US" dirty="0" smtClean="0"/>
              <a:t>to: be impeached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Kenneth Starr: </a:t>
            </a:r>
            <a:r>
              <a:rPr lang="en-US" dirty="0" smtClean="0"/>
              <a:t>served as the prosecuting attorney during the removal trial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Bosnia</a:t>
            </a:r>
          </a:p>
          <a:p>
            <a:pPr lvl="1"/>
            <a:r>
              <a:rPr lang="en-US" dirty="0" smtClean="0"/>
              <a:t>The UN sends troops to Bosnia in response to: </a:t>
            </a:r>
            <a:r>
              <a:rPr lang="en-US" dirty="0" smtClean="0"/>
              <a:t>genocide led by the Serbs against the Croats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Clinton agrees to: </a:t>
            </a:r>
            <a:r>
              <a:rPr lang="en-US" dirty="0" smtClean="0"/>
              <a:t>send U.S. troops to be a part of the UN standing military in Bosnia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</a:t>
            </a:r>
            <a:r>
              <a:rPr lang="en-US" dirty="0" smtClean="0"/>
              <a:t>2001-2009</a:t>
            </a:r>
            <a:endParaRPr lang="en-US" dirty="0" smtClean="0"/>
          </a:p>
          <a:p>
            <a:r>
              <a:rPr lang="en-US" dirty="0" smtClean="0"/>
              <a:t>Contested election of 2000</a:t>
            </a:r>
          </a:p>
          <a:p>
            <a:pPr lvl="1"/>
            <a:r>
              <a:rPr lang="en-US" dirty="0" smtClean="0"/>
              <a:t>Between: </a:t>
            </a:r>
            <a:r>
              <a:rPr lang="en-US" dirty="0" smtClean="0"/>
              <a:t>Al Gore and Bush</a:t>
            </a:r>
            <a:endParaRPr lang="en-US" dirty="0" smtClean="0"/>
          </a:p>
          <a:p>
            <a:pPr lvl="1"/>
            <a:r>
              <a:rPr lang="en-US" dirty="0" smtClean="0"/>
              <a:t>Came down to: </a:t>
            </a:r>
            <a:r>
              <a:rPr lang="en-US" dirty="0" smtClean="0"/>
              <a:t>Florida</a:t>
            </a:r>
            <a:endParaRPr lang="en-US" dirty="0" smtClean="0"/>
          </a:p>
          <a:p>
            <a:pPr lvl="1"/>
            <a:r>
              <a:rPr lang="en-US" dirty="0" smtClean="0"/>
              <a:t>Many residents said: </a:t>
            </a:r>
            <a:r>
              <a:rPr lang="en-US" dirty="0" smtClean="0"/>
              <a:t>they misunderstood the ballot and they call for a revote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en-US" dirty="0" smtClean="0"/>
              <a:t>The Governor, Jeb Bush, decided</a:t>
            </a:r>
            <a:r>
              <a:rPr lang="en-US" dirty="0" smtClean="0"/>
              <a:t>: that there would be no revote and the state’s electoral votes would go to George Bush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He is the: </a:t>
            </a:r>
            <a:r>
              <a:rPr lang="en-US" dirty="0" smtClean="0"/>
              <a:t>brother of George Bush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However the Supreme Court: </a:t>
            </a:r>
            <a:r>
              <a:rPr lang="en-US" dirty="0" smtClean="0"/>
              <a:t>also ruled in favor of Jeb Bush’s decision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The election goes to: </a:t>
            </a:r>
            <a:r>
              <a:rPr lang="en-US" dirty="0" smtClean="0"/>
              <a:t>Bush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</a:t>
            </a:r>
          </a:p>
          <a:p>
            <a:pPr lvl="1"/>
            <a:r>
              <a:rPr lang="en-US" dirty="0" smtClean="0"/>
              <a:t>First terrorist attack: </a:t>
            </a:r>
            <a:r>
              <a:rPr lang="en-US" dirty="0" smtClean="0"/>
              <a:t>against civilians in America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Killed: </a:t>
            </a:r>
            <a:r>
              <a:rPr lang="en-US" dirty="0" smtClean="0"/>
              <a:t>over 3,000 Americans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Hit: </a:t>
            </a:r>
            <a:r>
              <a:rPr lang="en-US" dirty="0" smtClean="0"/>
              <a:t>the World Trade Towers and the Pentagon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Led by: </a:t>
            </a:r>
            <a:r>
              <a:rPr lang="en-US" dirty="0" smtClean="0"/>
              <a:t>Al-Qaeda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</a:t>
            </a:r>
          </a:p>
          <a:p>
            <a:pPr lvl="1"/>
            <a:r>
              <a:rPr lang="en-US" dirty="0" smtClean="0"/>
              <a:t>Led to the: </a:t>
            </a:r>
            <a:r>
              <a:rPr lang="en-US" dirty="0" smtClean="0"/>
              <a:t>War on Terror, Creation of the Department of Homeland Security</a:t>
            </a:r>
            <a:endParaRPr lang="en-US" dirty="0" smtClean="0"/>
          </a:p>
          <a:p>
            <a:pPr lvl="2"/>
            <a:r>
              <a:rPr lang="en-US" dirty="0" smtClean="0"/>
              <a:t>Bush gives the: </a:t>
            </a:r>
            <a:r>
              <a:rPr lang="en-US" dirty="0" smtClean="0"/>
              <a:t>“Axis of Evil” speech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Said we would go after: </a:t>
            </a:r>
            <a:r>
              <a:rPr lang="en-US" dirty="0" smtClean="0"/>
              <a:t>evil everywhere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Named: </a:t>
            </a:r>
            <a:r>
              <a:rPr lang="en-US" dirty="0" smtClean="0"/>
              <a:t>Iraq, Iran, and North Korea as “evil empires”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War in Iraq</a:t>
            </a:r>
          </a:p>
          <a:p>
            <a:pPr lvl="1"/>
            <a:r>
              <a:rPr lang="en-US" dirty="0" smtClean="0"/>
              <a:t>Began over the idea of: </a:t>
            </a:r>
            <a:r>
              <a:rPr lang="en-US" dirty="0" smtClean="0"/>
              <a:t>Iraq’s possession of weapons of mass destruction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We invaded Iraq, captured: </a:t>
            </a:r>
            <a:r>
              <a:rPr lang="en-US" dirty="0" smtClean="0"/>
              <a:t>Saddam Hussein and turned him over to the Iraqi people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Hussein is: </a:t>
            </a:r>
            <a:r>
              <a:rPr lang="en-US" dirty="0" smtClean="0"/>
              <a:t>convicted of human rights violations and executed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We are: </a:t>
            </a:r>
            <a:r>
              <a:rPr lang="en-US" dirty="0" smtClean="0"/>
              <a:t>still there today</a:t>
            </a:r>
            <a:endParaRPr lang="en-US" dirty="0" smtClean="0"/>
          </a:p>
          <a:p>
            <a:r>
              <a:rPr lang="en-US" dirty="0" smtClean="0"/>
              <a:t>Economy begins sliding into: </a:t>
            </a:r>
            <a:r>
              <a:rPr lang="en-US" dirty="0" smtClean="0"/>
              <a:t>a recession- A BIG 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Barack Obama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</a:t>
            </a:r>
            <a:r>
              <a:rPr lang="en-US" dirty="0" smtClean="0"/>
              <a:t>2009-2017</a:t>
            </a:r>
            <a:endParaRPr lang="en-US" dirty="0" smtClean="0"/>
          </a:p>
          <a:p>
            <a:r>
              <a:rPr lang="en-US" dirty="0" smtClean="0"/>
              <a:t>First African-American president</a:t>
            </a:r>
          </a:p>
          <a:p>
            <a:pPr lvl="1"/>
            <a:r>
              <a:rPr lang="en-US" dirty="0" smtClean="0"/>
              <a:t>“Yes We Can”</a:t>
            </a:r>
          </a:p>
          <a:p>
            <a:r>
              <a:rPr lang="en-US" dirty="0" smtClean="0"/>
              <a:t>Response to growing recession</a:t>
            </a:r>
          </a:p>
          <a:p>
            <a:pPr lvl="1"/>
            <a:r>
              <a:rPr lang="en-US" dirty="0" smtClean="0"/>
              <a:t>Bailout packages to struggling companies, especially brokerage companies</a:t>
            </a:r>
          </a:p>
          <a:p>
            <a:pPr lvl="1"/>
            <a:r>
              <a:rPr lang="en-US" dirty="0" smtClean="0"/>
              <a:t>“Cash for Clunkers”- opportunity to turn in old cars for guaranteed money if they bought something more energy efficient</a:t>
            </a:r>
          </a:p>
          <a:p>
            <a:pPr lvl="1"/>
            <a:r>
              <a:rPr lang="en-US" dirty="0" smtClean="0"/>
              <a:t>Rise of the Tea Party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8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828" y="533400"/>
            <a:ext cx="6347713" cy="132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Barack Obama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Affordable Health Care Act</a:t>
            </a:r>
          </a:p>
          <a:p>
            <a:pPr lvl="1"/>
            <a:r>
              <a:rPr lang="en-US" dirty="0" smtClean="0"/>
              <a:t>First health care plan to pass</a:t>
            </a:r>
          </a:p>
          <a:p>
            <a:pPr lvl="1"/>
            <a:r>
              <a:rPr lang="en-US" dirty="0" smtClean="0"/>
              <a:t>Still contested today</a:t>
            </a:r>
          </a:p>
          <a:p>
            <a:pPr lvl="1"/>
            <a:r>
              <a:rPr lang="en-US" dirty="0" smtClean="0"/>
              <a:t>Plan was to help combat escalating health care costs and corruption</a:t>
            </a:r>
          </a:p>
          <a:p>
            <a:r>
              <a:rPr lang="en-US" dirty="0" smtClean="0"/>
              <a:t>Benghazi Attack</a:t>
            </a:r>
          </a:p>
          <a:p>
            <a:pPr lvl="1"/>
            <a:r>
              <a:rPr lang="en-US" dirty="0" smtClean="0"/>
              <a:t>Took place in Libya on the 11 year anniversary of the September 11</a:t>
            </a:r>
            <a:r>
              <a:rPr lang="en-US" baseline="30000" dirty="0" smtClean="0"/>
              <a:t>th</a:t>
            </a:r>
            <a:r>
              <a:rPr lang="en-US" dirty="0" smtClean="0"/>
              <a:t> attacks </a:t>
            </a:r>
          </a:p>
          <a:p>
            <a:pPr lvl="1"/>
            <a:r>
              <a:rPr lang="en-US" dirty="0" smtClean="0"/>
              <a:t>First U.S. diplomat killed in action since 1979</a:t>
            </a:r>
          </a:p>
          <a:p>
            <a:pPr lvl="1"/>
            <a:r>
              <a:rPr lang="en-US" dirty="0" smtClean="0"/>
              <a:t>Brought about many questions regarding transparency, honesty, and </a:t>
            </a:r>
            <a:r>
              <a:rPr lang="en-US" smtClean="0"/>
              <a:t>foreign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Gerald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4800601" cy="41640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Helsinki Accords: agreement signed by 35 nations- meant to improve relations between communist and non communist nations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Part of : Detente</a:t>
            </a:r>
          </a:p>
          <a:p>
            <a:pPr lvl="1"/>
            <a:r>
              <a:rPr lang="en-US" dirty="0"/>
              <a:t>Signed by: U.S., Canada, and all of Europe (except Albania)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July 4</a:t>
            </a:r>
            <a:r>
              <a:rPr lang="en-US" baseline="30000" dirty="0"/>
              <a:t>th</a:t>
            </a:r>
            <a:r>
              <a:rPr lang="en-US" dirty="0"/>
              <a:t>, 1965: nation’s </a:t>
            </a:r>
            <a:r>
              <a:rPr lang="en-US" dirty="0" err="1"/>
              <a:t>bicentinneal</a:t>
            </a:r>
            <a:r>
              <a:rPr lang="en-US" dirty="0"/>
              <a:t>- our 200</a:t>
            </a:r>
            <a:r>
              <a:rPr lang="en-US" baseline="30000" dirty="0"/>
              <a:t>th</a:t>
            </a:r>
            <a:r>
              <a:rPr lang="en-US" dirty="0"/>
              <a:t> birthday…first sign of optimism since JFK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14600"/>
            <a:ext cx="3065318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1977-1981</a:t>
            </a:r>
          </a:p>
          <a:p>
            <a:r>
              <a:rPr lang="en-US" dirty="0" smtClean="0"/>
              <a:t>Known as: the Washington Outsider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Began the: deregulation of business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62676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057401"/>
            <a:ext cx="4953001" cy="381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Success in the Middle East</a:t>
            </a:r>
          </a:p>
          <a:p>
            <a:pPr lvl="1"/>
            <a:r>
              <a:rPr lang="en-US" dirty="0" smtClean="0"/>
              <a:t>Camp David Accords: The first major longstanding Middle-Eastern peace agreement involving Israel (Officially called: Framework for Peace in the Middle East)</a:t>
            </a:r>
          </a:p>
          <a:p>
            <a:pPr lvl="2"/>
            <a:r>
              <a:rPr lang="en-US" dirty="0" smtClean="0"/>
              <a:t>Israel represented by: Menachem Began</a:t>
            </a:r>
          </a:p>
          <a:p>
            <a:pPr lvl="2"/>
            <a:r>
              <a:rPr lang="en-US" dirty="0" smtClean="0"/>
              <a:t>Egypt represented by: Anwar Sadat</a:t>
            </a:r>
          </a:p>
          <a:p>
            <a:pPr lvl="2"/>
            <a:r>
              <a:rPr lang="en-US" dirty="0" smtClean="0"/>
              <a:t>Agreement: Egypt will recognize Israel as a legitimate country and Israel will remove troops from the Saini Peninsula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438400"/>
            <a:ext cx="2917313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Problems in the Middle East</a:t>
            </a:r>
          </a:p>
          <a:p>
            <a:pPr lvl="1"/>
            <a:r>
              <a:rPr lang="en-US" dirty="0" smtClean="0"/>
              <a:t>Energy Crisis</a:t>
            </a:r>
          </a:p>
          <a:p>
            <a:pPr lvl="2"/>
            <a:r>
              <a:rPr lang="en-US" dirty="0" smtClean="0"/>
              <a:t>Began with OPEC: (Organization of Petroleum-Exporting Countries)- they raise the price of oil going to the United States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Led to the National Energy Act</a:t>
            </a:r>
          </a:p>
          <a:p>
            <a:pPr lvl="3"/>
            <a:r>
              <a:rPr lang="en-US" dirty="0" smtClean="0"/>
              <a:t>Gives tax breaks to: people and businesses using solar energy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Increased taxes for: people driving gas guzzling cars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Gave research money to: study alternative fuels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Iranian Hostage Crisis</a:t>
            </a:r>
            <a:endParaRPr lang="en-US" dirty="0" smtClean="0"/>
          </a:p>
          <a:p>
            <a:pPr lvl="1"/>
            <a:r>
              <a:rPr lang="en-US" dirty="0" smtClean="0"/>
              <a:t>Iran was in the middle of: a political upheaval  </a:t>
            </a:r>
          </a:p>
          <a:p>
            <a:pPr lvl="1"/>
            <a:r>
              <a:rPr lang="en-US" dirty="0" smtClean="0"/>
              <a:t>The U.S. supported: the Shah of Iran (he liked the U.S.)</a:t>
            </a:r>
          </a:p>
          <a:p>
            <a:pPr lvl="1"/>
            <a:r>
              <a:rPr lang="en-US" dirty="0" smtClean="0"/>
              <a:t>Ayatollah Khomeini: dethrones the Shah and begins speaking out against the U.S.- kidnaps 52 Americans and holds them hostage for 444 days</a:t>
            </a:r>
          </a:p>
          <a:p>
            <a:pPr lvl="1"/>
            <a:r>
              <a:rPr lang="en-US" dirty="0" smtClean="0"/>
              <a:t>Ended when: Reagan is inaugurated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90" y="2362200"/>
            <a:ext cx="2362677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2160591"/>
            <a:ext cx="4419601" cy="37068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Established: the Department of Education as a separate cabinet department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Three Mile Island</a:t>
            </a:r>
            <a:r>
              <a:rPr lang="en-US" dirty="0" smtClean="0"/>
              <a:t>: nuclear power plant in Pennsylvania that has a reactor melt down- made Americans fear nuclear energy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Love Canal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160590"/>
            <a:ext cx="2514600" cy="386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Term: 1981-1989</a:t>
            </a:r>
          </a:p>
          <a:p>
            <a:r>
              <a:rPr lang="en-US" dirty="0" smtClean="0"/>
              <a:t>When he was being sworn in: the Iranian hostages are released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Reaganomics</a:t>
            </a:r>
          </a:p>
          <a:p>
            <a:pPr lvl="2"/>
            <a:r>
              <a:rPr lang="en-US" dirty="0" smtClean="0"/>
              <a:t>Also called: Supply-side </a:t>
            </a:r>
          </a:p>
          <a:p>
            <a:pPr lvl="2"/>
            <a:r>
              <a:rPr lang="en-US" dirty="0" smtClean="0"/>
              <a:t>Known for: Bringing savings to businesses, which eventually translates into savings for the average consumer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1365</TotalTime>
  <Words>1406</Words>
  <Application>Microsoft Office PowerPoint</Application>
  <PresentationFormat>On-screen Show (4:3)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Facet</vt:lpstr>
      <vt:lpstr>Nixon ReCap </vt:lpstr>
      <vt:lpstr>Gerald Ford</vt:lpstr>
      <vt:lpstr>Gerald Ford</vt:lpstr>
      <vt:lpstr>Jimmy Carter</vt:lpstr>
      <vt:lpstr>Jimmy Carter</vt:lpstr>
      <vt:lpstr>Jimmy Carter</vt:lpstr>
      <vt:lpstr>Jimmy Carter</vt:lpstr>
      <vt:lpstr>Jimmy Carter</vt:lpstr>
      <vt:lpstr>Ronald Reagan</vt:lpstr>
      <vt:lpstr>Ronald Reagan</vt:lpstr>
      <vt:lpstr>Ronald Reagan</vt:lpstr>
      <vt:lpstr>Ronald Reagan</vt:lpstr>
      <vt:lpstr>Ronald Reagan</vt:lpstr>
      <vt:lpstr>Ronald Reagan</vt:lpstr>
      <vt:lpstr>Ronald Reagan</vt:lpstr>
      <vt:lpstr>George H.W. Bush</vt:lpstr>
      <vt:lpstr>George H.W. Bush</vt:lpstr>
      <vt:lpstr>Bill Clinton</vt:lpstr>
      <vt:lpstr>Bill Clinton</vt:lpstr>
      <vt:lpstr>Bill Clinton</vt:lpstr>
      <vt:lpstr>Bill Clinton</vt:lpstr>
      <vt:lpstr>Bill Clinton</vt:lpstr>
      <vt:lpstr>George W. Bush</vt:lpstr>
      <vt:lpstr>George W. Bush</vt:lpstr>
      <vt:lpstr>George W. Bush</vt:lpstr>
      <vt:lpstr>George W. Bush</vt:lpstr>
      <vt:lpstr>George W. Bush</vt:lpstr>
      <vt:lpstr>Barack Obama</vt:lpstr>
      <vt:lpstr>Barack Obama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Gerald Ford</dc:title>
  <dc:creator>pete</dc:creator>
  <cp:lastModifiedBy>Church, Amanda G.</cp:lastModifiedBy>
  <cp:revision>104</cp:revision>
  <dcterms:created xsi:type="dcterms:W3CDTF">2013-01-07T11:36:08Z</dcterms:created>
  <dcterms:modified xsi:type="dcterms:W3CDTF">2016-05-24T15:33:07Z</dcterms:modified>
</cp:coreProperties>
</file>