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2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8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8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2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8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8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7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5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D0F1-2FB8-4208-824A-1F4C4E672EF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C8B7D-73AD-4B36-8172-BE3F95D3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7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James Monroe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American System</a:t>
            </a:r>
          </a:p>
          <a:p>
            <a:pPr lvl="1"/>
            <a:r>
              <a:rPr lang="en-US" sz="4000" dirty="0" smtClean="0"/>
              <a:t>Plan by Henry Clay</a:t>
            </a:r>
          </a:p>
          <a:p>
            <a:pPr lvl="1"/>
            <a:r>
              <a:rPr lang="en-US" sz="4000" dirty="0" smtClean="0"/>
              <a:t>Meant to increase </a:t>
            </a:r>
            <a:r>
              <a:rPr lang="en-US" sz="4000" dirty="0" smtClean="0"/>
              <a:t>trade </a:t>
            </a:r>
            <a:r>
              <a:rPr lang="en-US" sz="4000" dirty="0" smtClean="0"/>
              <a:t>by: </a:t>
            </a:r>
          </a:p>
          <a:p>
            <a:pPr lvl="2"/>
            <a:r>
              <a:rPr lang="en-US" sz="3600" dirty="0" smtClean="0"/>
              <a:t>Improving our infrastructure </a:t>
            </a:r>
            <a:endParaRPr lang="en-US" sz="3600" dirty="0" smtClean="0"/>
          </a:p>
          <a:p>
            <a:pPr lvl="2"/>
            <a:r>
              <a:rPr lang="en-US" sz="3600" dirty="0" smtClean="0"/>
              <a:t>Bringing </a:t>
            </a:r>
            <a:r>
              <a:rPr lang="en-US" sz="3600" dirty="0" smtClean="0"/>
              <a:t>back the national bank</a:t>
            </a:r>
          </a:p>
          <a:p>
            <a:pPr lvl="2"/>
            <a:r>
              <a:rPr lang="en-US" sz="3600" dirty="0" smtClean="0"/>
              <a:t>Protective tariff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3162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Andrew Jackson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Indian Removal Act</a:t>
            </a:r>
          </a:p>
          <a:p>
            <a:pPr lvl="1"/>
            <a:r>
              <a:rPr lang="en-US" sz="3200" dirty="0" smtClean="0"/>
              <a:t>Jackson orders all Native Americans west of the Mississippi River by 1837</a:t>
            </a:r>
          </a:p>
          <a:p>
            <a:pPr lvl="1"/>
            <a:r>
              <a:rPr lang="en-US" sz="3200" dirty="0" smtClean="0"/>
              <a:t>This is after the ruling in </a:t>
            </a:r>
            <a:r>
              <a:rPr lang="en-US" sz="3200" u="sng" dirty="0" smtClean="0"/>
              <a:t>Worcester v. Georgia</a:t>
            </a:r>
          </a:p>
          <a:p>
            <a:pPr lvl="1"/>
            <a:r>
              <a:rPr lang="en-US" sz="3200" dirty="0" smtClean="0"/>
              <a:t>Led to the Trail of Tears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828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Andrew Jackson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i="1" dirty="0" smtClean="0"/>
              <a:t>Worcester v. Georgia</a:t>
            </a:r>
          </a:p>
          <a:p>
            <a:pPr lvl="1"/>
            <a:r>
              <a:rPr lang="en-US" sz="3200" dirty="0" smtClean="0"/>
              <a:t>Supreme court ruled the Georgia could not continue to take Native American land</a:t>
            </a:r>
          </a:p>
          <a:p>
            <a:pPr lvl="1"/>
            <a:r>
              <a:rPr lang="en-US" sz="3200" dirty="0" smtClean="0"/>
              <a:t>Jackson refused to enforce this ruling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214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Andrew Jackson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Trail of Tears</a:t>
            </a:r>
          </a:p>
          <a:p>
            <a:pPr lvl="1"/>
            <a:r>
              <a:rPr lang="en-US" sz="3200" dirty="0" smtClean="0"/>
              <a:t>Forced removal of Native Americas to Oklahoma</a:t>
            </a:r>
          </a:p>
          <a:p>
            <a:pPr lvl="1"/>
            <a:r>
              <a:rPr lang="en-US" sz="3200" dirty="0" smtClean="0"/>
              <a:t>Mainly Cherokee</a:t>
            </a:r>
          </a:p>
          <a:p>
            <a:pPr lvl="1"/>
            <a:r>
              <a:rPr lang="en-US" sz="3200" dirty="0" smtClean="0"/>
              <a:t>1 in 4 Native Americans died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995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Andrew Jackson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South Carolina’s Nullification</a:t>
            </a:r>
          </a:p>
          <a:p>
            <a:pPr lvl="1"/>
            <a:r>
              <a:rPr lang="en-US" sz="3200" dirty="0" smtClean="0"/>
              <a:t>They attempted to nullify the Tariff of Abominations</a:t>
            </a:r>
          </a:p>
          <a:p>
            <a:pPr lvl="1"/>
            <a:r>
              <a:rPr lang="en-US" sz="3200" dirty="0" smtClean="0"/>
              <a:t>Jackson threatens the Force Bill (military action)</a:t>
            </a:r>
          </a:p>
          <a:p>
            <a:pPr lvl="1"/>
            <a:r>
              <a:rPr lang="en-US" sz="3200" dirty="0" smtClean="0"/>
              <a:t>South Carolina backs down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525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Andrew Jackson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Attacking the Bank of the United States</a:t>
            </a:r>
          </a:p>
          <a:p>
            <a:pPr lvl="1"/>
            <a:r>
              <a:rPr lang="en-US" sz="3200" dirty="0" smtClean="0"/>
              <a:t>Jackson hated the </a:t>
            </a:r>
            <a:r>
              <a:rPr lang="en-US" sz="3200" dirty="0" smtClean="0"/>
              <a:t>bank</a:t>
            </a:r>
            <a:endParaRPr lang="en-US" sz="3200" dirty="0" smtClean="0"/>
          </a:p>
          <a:p>
            <a:pPr lvl="1"/>
            <a:r>
              <a:rPr lang="en-US" sz="3200" dirty="0" smtClean="0"/>
              <a:t>When it comes up for renewal, he vetoes it</a:t>
            </a:r>
          </a:p>
          <a:p>
            <a:pPr lvl="1"/>
            <a:r>
              <a:rPr lang="en-US" sz="3200" dirty="0" smtClean="0"/>
              <a:t>Then- he tries to use “pet banks” to make it go away faster</a:t>
            </a:r>
          </a:p>
          <a:p>
            <a:pPr lvl="1"/>
            <a:r>
              <a:rPr lang="en-US" sz="3200" dirty="0" smtClean="0"/>
              <a:t>Gets him the nickname “King Andrew”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838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Andrew Jackson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Whig Party</a:t>
            </a:r>
          </a:p>
          <a:p>
            <a:pPr lvl="1"/>
            <a:r>
              <a:rPr lang="en-US" sz="3200" dirty="0" smtClean="0"/>
              <a:t>Political party created in opposition to Andrew Jackson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687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James Monroe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Erie Canal</a:t>
            </a:r>
          </a:p>
          <a:p>
            <a:pPr lvl="1"/>
            <a:r>
              <a:rPr lang="en-US" sz="3200" dirty="0" smtClean="0"/>
              <a:t>Part of the American System</a:t>
            </a:r>
          </a:p>
          <a:p>
            <a:pPr lvl="1"/>
            <a:r>
              <a:rPr lang="en-US" sz="3200" dirty="0" smtClean="0"/>
              <a:t>Increased trade in the Northeast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599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James Monroe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Era of Good Feelings</a:t>
            </a:r>
          </a:p>
          <a:p>
            <a:pPr lvl="1"/>
            <a:r>
              <a:rPr lang="en-US" sz="3200" dirty="0" smtClean="0"/>
              <a:t>Nickname for Monroe’s Presidency because: </a:t>
            </a:r>
          </a:p>
          <a:p>
            <a:pPr lvl="2"/>
            <a:r>
              <a:rPr lang="en-US" sz="2800" dirty="0" smtClean="0"/>
              <a:t>Only one political party (Democratic Republicans)</a:t>
            </a:r>
          </a:p>
          <a:p>
            <a:pPr lvl="2"/>
            <a:r>
              <a:rPr lang="en-US" sz="2800" dirty="0" smtClean="0"/>
              <a:t>No threat of war</a:t>
            </a:r>
          </a:p>
          <a:p>
            <a:pPr lvl="2"/>
            <a:r>
              <a:rPr lang="en-US" sz="2800" dirty="0" smtClean="0"/>
              <a:t>Period of nationalism</a:t>
            </a:r>
          </a:p>
        </p:txBody>
      </p:sp>
    </p:spTree>
    <p:extLst>
      <p:ext uri="{BB962C8B-B14F-4D97-AF65-F5344CB8AC3E}">
        <p14:creationId xmlns:p14="http://schemas.microsoft.com/office/powerpoint/2010/main" val="262250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James Monroe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Adams-</a:t>
            </a:r>
            <a:r>
              <a:rPr lang="en-US" sz="4400" dirty="0" err="1" smtClean="0"/>
              <a:t>Onis</a:t>
            </a:r>
            <a:r>
              <a:rPr lang="en-US" sz="4400" dirty="0" smtClean="0"/>
              <a:t> Treaty</a:t>
            </a:r>
          </a:p>
          <a:p>
            <a:pPr lvl="1"/>
            <a:r>
              <a:rPr lang="en-US" sz="3200" dirty="0" smtClean="0"/>
              <a:t>America took Florida from Spain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858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James Monroe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Monroe Doctrine</a:t>
            </a:r>
          </a:p>
          <a:p>
            <a:pPr lvl="1"/>
            <a:r>
              <a:rPr lang="en-US" sz="3200" dirty="0" smtClean="0"/>
              <a:t>4 Parts</a:t>
            </a:r>
          </a:p>
          <a:p>
            <a:pPr lvl="2"/>
            <a:r>
              <a:rPr lang="en-US" sz="2800" dirty="0" smtClean="0"/>
              <a:t>Western Hemisphere is closed to NEW colonization</a:t>
            </a:r>
          </a:p>
          <a:p>
            <a:pPr lvl="2"/>
            <a:r>
              <a:rPr lang="en-US" sz="2800" dirty="0" smtClean="0"/>
              <a:t>Any attempt to colonize will lead to military action from the U.S.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190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James Monroe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Missouri Compromise</a:t>
            </a:r>
          </a:p>
          <a:p>
            <a:pPr lvl="1"/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visible sectionalism in America</a:t>
            </a:r>
          </a:p>
          <a:p>
            <a:pPr lvl="1"/>
            <a:r>
              <a:rPr lang="en-US" sz="3200" dirty="0" smtClean="0"/>
              <a:t>Missouri slave, Maine free</a:t>
            </a:r>
          </a:p>
          <a:p>
            <a:pPr lvl="1"/>
            <a:r>
              <a:rPr lang="en-US" sz="3200" dirty="0" smtClean="0"/>
              <a:t>36, 30’ line divides the LOUISIANA PURCHASE territory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436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John Quincy Adams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Election of 1824</a:t>
            </a:r>
          </a:p>
          <a:p>
            <a:pPr lvl="1"/>
            <a:r>
              <a:rPr lang="en-US" sz="3200" dirty="0" smtClean="0"/>
              <a:t>Nicknamed </a:t>
            </a:r>
            <a:r>
              <a:rPr lang="en-US" sz="3200" dirty="0" smtClean="0"/>
              <a:t>the </a:t>
            </a:r>
            <a:r>
              <a:rPr lang="en-US" sz="3200" dirty="0" smtClean="0"/>
              <a:t>Corrupt Bargain</a:t>
            </a:r>
          </a:p>
          <a:p>
            <a:pPr lvl="2"/>
            <a:r>
              <a:rPr lang="en-US" sz="2800" dirty="0" smtClean="0"/>
              <a:t>Between Jackson, JQA, and Henry Clay</a:t>
            </a:r>
          </a:p>
          <a:p>
            <a:pPr lvl="2"/>
            <a:r>
              <a:rPr lang="en-US" sz="2800" dirty="0" smtClean="0"/>
              <a:t>No clear winner</a:t>
            </a:r>
          </a:p>
          <a:p>
            <a:pPr lvl="2"/>
            <a:r>
              <a:rPr lang="en-US" sz="2800" dirty="0" smtClean="0"/>
              <a:t>Jackson believes Clay and JQA made a deal where JQA would be named president </a:t>
            </a:r>
            <a:r>
              <a:rPr lang="en-US" sz="2800" dirty="0" smtClean="0"/>
              <a:t>and </a:t>
            </a:r>
            <a:r>
              <a:rPr lang="en-US" sz="2800" dirty="0" smtClean="0"/>
              <a:t>Clay </a:t>
            </a:r>
            <a:r>
              <a:rPr lang="en-US" sz="2800" dirty="0" smtClean="0"/>
              <a:t>would become </a:t>
            </a:r>
            <a:r>
              <a:rPr lang="en-US" sz="2800" dirty="0" smtClean="0"/>
              <a:t>Secretary of State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789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John Quincy Adams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Tariff of Abominations</a:t>
            </a:r>
          </a:p>
          <a:p>
            <a:pPr lvl="1"/>
            <a:r>
              <a:rPr lang="en-US" sz="3200" dirty="0" smtClean="0"/>
              <a:t>Passed by supporters of Jackson in Congress to make JQA look bad</a:t>
            </a:r>
          </a:p>
          <a:p>
            <a:pPr lvl="1"/>
            <a:r>
              <a:rPr lang="en-US" sz="3200" dirty="0" smtClean="0"/>
              <a:t>Helps Jackson win the Election of 1828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518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Andrew Jackson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Spoils System</a:t>
            </a:r>
          </a:p>
          <a:p>
            <a:pPr lvl="1"/>
            <a:r>
              <a:rPr lang="en-US" sz="3200" dirty="0" smtClean="0"/>
              <a:t>Started by Jackson</a:t>
            </a:r>
          </a:p>
          <a:p>
            <a:pPr lvl="1"/>
            <a:r>
              <a:rPr lang="en-US" sz="3200" dirty="0" smtClean="0"/>
              <a:t>This is when you appoint UNQUALIFIED individuals to government positions</a:t>
            </a:r>
          </a:p>
          <a:p>
            <a:pPr lvl="1"/>
            <a:r>
              <a:rPr lang="en-US" sz="3200" dirty="0" smtClean="0"/>
              <a:t>Leads to corruption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5711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373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James Monroe</vt:lpstr>
      <vt:lpstr>James Monroe</vt:lpstr>
      <vt:lpstr>James Monroe</vt:lpstr>
      <vt:lpstr>James Monroe</vt:lpstr>
      <vt:lpstr>James Monroe</vt:lpstr>
      <vt:lpstr>James Monroe</vt:lpstr>
      <vt:lpstr>John Quincy Adams</vt:lpstr>
      <vt:lpstr>John Quincy Adams</vt:lpstr>
      <vt:lpstr>Andrew Jackson</vt:lpstr>
      <vt:lpstr>Andrew Jackson</vt:lpstr>
      <vt:lpstr>Andrew Jackson</vt:lpstr>
      <vt:lpstr>Andrew Jackson</vt:lpstr>
      <vt:lpstr>Andrew Jackson</vt:lpstr>
      <vt:lpstr>Andrew Jackson</vt:lpstr>
      <vt:lpstr>Andrew Jackson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Monroe</dc:title>
  <dc:creator>Church, Amanda G.</dc:creator>
  <cp:lastModifiedBy>Church, Amanda G.</cp:lastModifiedBy>
  <cp:revision>4</cp:revision>
  <dcterms:created xsi:type="dcterms:W3CDTF">2016-09-02T12:00:07Z</dcterms:created>
  <dcterms:modified xsi:type="dcterms:W3CDTF">2016-09-06T15:10:02Z</dcterms:modified>
</cp:coreProperties>
</file>