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5/17/2016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Nixon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Everything but Vietnam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3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1969</a:t>
            </a:r>
          </a:p>
          <a:p>
            <a:pPr lvl="1"/>
            <a:r>
              <a:rPr lang="en-US" dirty="0" smtClean="0"/>
              <a:t>Nixon announces his plan of : Vietnamization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Safeguard: an antiballistic missile program meant to protect certain fleets of the American military.  Eventually it’s expanded to protect all of America.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Apollo 11: Space mission that lands on the moon.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47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1970</a:t>
            </a:r>
          </a:p>
          <a:p>
            <a:pPr lvl="1"/>
            <a:r>
              <a:rPr lang="en-US" dirty="0" smtClean="0"/>
              <a:t>Kent State Massacre: 4 student protestors are killed by the National Guard due to their protests over Vietnam.  A similar incident at Jackson State leaves 2 dead and 12 wounded.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Amendment: changes the voting age from 21 to 18.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9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1971</a:t>
            </a:r>
          </a:p>
          <a:p>
            <a:pPr lvl="1"/>
            <a:r>
              <a:rPr lang="en-US" dirty="0" smtClean="0"/>
              <a:t>Deficit Spending: to combat the growing recession, Nixon increased the national budget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i="1" dirty="0" smtClean="0"/>
              <a:t>Swann v. Charlotte Mecklenburg Schools</a:t>
            </a:r>
            <a:r>
              <a:rPr lang="en-US" dirty="0" smtClean="0"/>
              <a:t>: determined that the busing of students away from neighborhood schools was legal in order to force integration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1148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1972</a:t>
            </a:r>
          </a:p>
          <a:p>
            <a:pPr lvl="1"/>
            <a:r>
              <a:rPr lang="en-US" dirty="0" smtClean="0"/>
              <a:t>Visit to China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Nixon goes for 7 days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Resumes trade for the first time since Korean War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Example of détente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Ping-pong diplomacy: Nixon sent a group of Americans to participate in China’s ping pong tournament in order to improve our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7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1972: </a:t>
            </a:r>
          </a:p>
          <a:p>
            <a:pPr lvl="1"/>
            <a:r>
              <a:rPr lang="en-US" dirty="0" smtClean="0"/>
              <a:t>Travels to the U.S.S.R.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Revenue Sharing Program: in another effort to combat the recession, Nixon offers state federal tax money in order to help their budget shortfalls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SALT: Strategic Arms Limitation Treaty- a demilitarization treaty between the U.S.S.R. and the United States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Nixon runs for re-election and wins easily</a:t>
            </a:r>
          </a:p>
          <a:p>
            <a:pPr lvl="2"/>
            <a:r>
              <a:rPr lang="en-US" dirty="0" smtClean="0"/>
              <a:t>Slogan/Platform: Law and Order</a:t>
            </a:r>
          </a:p>
          <a:p>
            <a:pPr lvl="3"/>
            <a:r>
              <a:rPr lang="en-US" dirty="0" smtClean="0"/>
              <a:t>Ironic because both Nixon and his Vice President, Spiro Agnew, end up accused of crimes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9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1973</a:t>
            </a:r>
          </a:p>
          <a:p>
            <a:pPr lvl="1"/>
            <a:r>
              <a:rPr lang="en-US" dirty="0" smtClean="0"/>
              <a:t>Pulls out of Vietnam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Nixon ends the Selective Service Act (the draft- which had been running constantly since World War I)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Stagflation: government program of freezing wages and prices on certain products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Oil Embargo: OPEC restricts U.S. access to oil.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Spiro Agnew: Nixon’s Vice President who ends up being accused of bribery.  He is forced to resign and Nixon appoints Gerald Ford his new Vice President.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7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1973</a:t>
            </a:r>
          </a:p>
          <a:p>
            <a:pPr lvl="1"/>
            <a:r>
              <a:rPr lang="en-US" dirty="0" smtClean="0"/>
              <a:t>Watergate Scandal</a:t>
            </a:r>
          </a:p>
          <a:p>
            <a:pPr lvl="2"/>
            <a:r>
              <a:rPr lang="en-US" dirty="0" smtClean="0"/>
              <a:t>What is it? </a:t>
            </a:r>
          </a:p>
          <a:p>
            <a:pPr lvl="3"/>
            <a:r>
              <a:rPr lang="en-US" dirty="0" smtClean="0"/>
              <a:t>Burglars were found in the Democratic National Headquarters attempting to wire tap the phones and steal government records. </a:t>
            </a:r>
          </a:p>
          <a:p>
            <a:pPr lvl="3"/>
            <a:endParaRPr lang="en-US" dirty="0"/>
          </a:p>
          <a:p>
            <a:pPr lvl="2"/>
            <a:r>
              <a:rPr lang="en-US" dirty="0" smtClean="0"/>
              <a:t>Cover-up: </a:t>
            </a:r>
          </a:p>
          <a:p>
            <a:pPr lvl="3"/>
            <a:r>
              <a:rPr lang="en-US" dirty="0" smtClean="0"/>
              <a:t>Due to “Deep Throat,” investigations by Carl Bernstein and Bob Woodward continued which eventually led to the implication of Nixon’s involvement due to the revealing of Oval Office Tapes</a:t>
            </a:r>
          </a:p>
          <a:p>
            <a:pPr lvl="3"/>
            <a:r>
              <a:rPr lang="en-US" i="1" dirty="0" smtClean="0"/>
              <a:t>U.S. v. Nixon</a:t>
            </a:r>
            <a:r>
              <a:rPr lang="en-US" dirty="0" smtClean="0"/>
              <a:t>: Nixon is ordered to turn over unedited copies of his Oval Office tapes</a:t>
            </a:r>
          </a:p>
          <a:p>
            <a:pPr lvl="3"/>
            <a:endParaRPr lang="en-US" dirty="0"/>
          </a:p>
          <a:p>
            <a:pPr lvl="2"/>
            <a:r>
              <a:rPr lang="en-US" dirty="0" smtClean="0"/>
              <a:t>Resignation: Nixon resigns on August 9</a:t>
            </a:r>
            <a:r>
              <a:rPr lang="en-US" baseline="30000" dirty="0" smtClean="0"/>
              <a:t>th</a:t>
            </a:r>
            <a:r>
              <a:rPr lang="en-US" dirty="0" smtClean="0"/>
              <a:t>, 1974.  He becomes the </a:t>
            </a:r>
            <a:r>
              <a:rPr lang="en-US" smtClean="0"/>
              <a:t>first president </a:t>
            </a:r>
            <a:r>
              <a:rPr lang="en-US" dirty="0" smtClean="0"/>
              <a:t>to leave the office during his term while </a:t>
            </a:r>
            <a:r>
              <a:rPr lang="en-US" smtClean="0"/>
              <a:t>still alive.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706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42</TotalTime>
  <Words>448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Rockwell</vt:lpstr>
      <vt:lpstr>Rockwell Condensed</vt:lpstr>
      <vt:lpstr>Wingdings</vt:lpstr>
      <vt:lpstr>Wood Type</vt:lpstr>
      <vt:lpstr>Nixon</vt:lpstr>
      <vt:lpstr>First Administration</vt:lpstr>
      <vt:lpstr>First Administration</vt:lpstr>
      <vt:lpstr>First Administration</vt:lpstr>
      <vt:lpstr>First Administration</vt:lpstr>
      <vt:lpstr>First Administration</vt:lpstr>
      <vt:lpstr>Second Administration</vt:lpstr>
      <vt:lpstr>Second Administration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Nixon</dc:title>
  <dc:creator>Church, Amanda G.</dc:creator>
  <cp:lastModifiedBy>Church, Amanda G.</cp:lastModifiedBy>
  <cp:revision>5</cp:revision>
  <dcterms:created xsi:type="dcterms:W3CDTF">2016-05-17T11:20:04Z</dcterms:created>
  <dcterms:modified xsi:type="dcterms:W3CDTF">2016-05-17T12:02:21Z</dcterms:modified>
</cp:coreProperties>
</file>