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3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Robert </a:t>
            </a:r>
            <a:r>
              <a:rPr lang="en-US" b="1" dirty="0" err="1" smtClean="0"/>
              <a:t>LaFollette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Government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Came up with the Wisconsin Idea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niversity </a:t>
            </a:r>
            <a:r>
              <a:rPr lang="en-US" sz="2800" dirty="0"/>
              <a:t>research should be applied to solve problems and improve health, quality of life, the environment, and agriculture for all citizens of the state</a:t>
            </a:r>
          </a:p>
        </p:txBody>
      </p:sp>
    </p:spTree>
    <p:extLst>
      <p:ext uri="{BB962C8B-B14F-4D97-AF65-F5344CB8AC3E}">
        <p14:creationId xmlns:p14="http://schemas.microsoft.com/office/powerpoint/2010/main" val="107972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Alice 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Women’s Suffrage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Leader of the National Women’s Party</a:t>
            </a:r>
          </a:p>
        </p:txBody>
      </p:sp>
    </p:spTree>
    <p:extLst>
      <p:ext uri="{BB962C8B-B14F-4D97-AF65-F5344CB8AC3E}">
        <p14:creationId xmlns:p14="http://schemas.microsoft.com/office/powerpoint/2010/main" val="60515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W.E.B. DuBois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African American Equality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Leader of the Niagara Movement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Called for </a:t>
            </a:r>
            <a:r>
              <a:rPr lang="en-US" sz="2400" b="1" u="sng" dirty="0" smtClean="0"/>
              <a:t>IMMEDIATE </a:t>
            </a:r>
            <a:r>
              <a:rPr lang="en-US" sz="2400" dirty="0" smtClean="0"/>
              <a:t>social change and integration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648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Booker T Washington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African American Equality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Atlanta Compromise Speech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600" dirty="0" smtClean="0"/>
              <a:t>Called for </a:t>
            </a:r>
            <a:r>
              <a:rPr lang="en-US" sz="2600" b="1" u="sng" dirty="0" smtClean="0"/>
              <a:t>GRADUAL </a:t>
            </a:r>
            <a:r>
              <a:rPr lang="en-US" sz="2600" dirty="0" smtClean="0"/>
              <a:t>integration and social change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5602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Eugene </a:t>
            </a:r>
            <a:r>
              <a:rPr lang="en-US" b="1" dirty="0" err="1" smtClean="0"/>
              <a:t>Debbs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Socialism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Founded labor unions based on the ideas of Socialism</a:t>
            </a:r>
          </a:p>
          <a:p>
            <a:r>
              <a:rPr lang="en-US" sz="2800" dirty="0"/>
              <a:t>Believed in a “Share the Wealth” philosophy</a:t>
            </a:r>
          </a:p>
        </p:txBody>
      </p:sp>
    </p:spTree>
    <p:extLst>
      <p:ext uri="{BB962C8B-B14F-4D97-AF65-F5344CB8AC3E}">
        <p14:creationId xmlns:p14="http://schemas.microsoft.com/office/powerpoint/2010/main" val="2493398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Florence Kelley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Settlement House Movement</a:t>
            </a:r>
          </a:p>
          <a:p>
            <a:r>
              <a:rPr lang="en-US" sz="2800" dirty="0" smtClean="0"/>
              <a:t>Women’s Suffrage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Co-founder of the Hull house along with Jane Addams</a:t>
            </a:r>
          </a:p>
          <a:p>
            <a:pPr lvl="0"/>
            <a:r>
              <a:rPr lang="en-US" sz="2800" dirty="0"/>
              <a:t>Activist against sweat shops and child labor</a:t>
            </a:r>
          </a:p>
          <a:p>
            <a:r>
              <a:rPr lang="en-US" sz="2800" dirty="0"/>
              <a:t>Helped to create the NAACP</a:t>
            </a:r>
          </a:p>
        </p:txBody>
      </p:sp>
    </p:spTree>
    <p:extLst>
      <p:ext uri="{BB962C8B-B14F-4D97-AF65-F5344CB8AC3E}">
        <p14:creationId xmlns:p14="http://schemas.microsoft.com/office/powerpoint/2010/main" val="1297431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Carry 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Temperance Movement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lvl="1">
              <a:spcBef>
                <a:spcPts val="1400"/>
              </a:spcBef>
              <a:spcAft>
                <a:spcPts val="0"/>
              </a:spcAft>
            </a:pPr>
            <a:r>
              <a:rPr lang="en-US" sz="2800" dirty="0" smtClean="0"/>
              <a:t>Took </a:t>
            </a:r>
            <a:r>
              <a:rPr lang="en-US" sz="2800" dirty="0"/>
              <a:t>a hatchet to bars or saloons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4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Jane Addams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Settlement House Movement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Founder of the Hull House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8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Upton Sinclair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Muckraker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Author of </a:t>
            </a:r>
            <a:r>
              <a:rPr lang="en-US" sz="2800" i="1" dirty="0" smtClean="0"/>
              <a:t>The Jungle</a:t>
            </a:r>
          </a:p>
          <a:p>
            <a:r>
              <a:rPr lang="en-US" sz="2800" dirty="0" smtClean="0"/>
              <a:t>The book was meant to expose the horrible conditions the workers were working in, instead, it started a movement to clean up food industries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71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Ida Tarbell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Muckraker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Wrote </a:t>
            </a:r>
            <a:r>
              <a:rPr lang="en-US" sz="2800" i="1" dirty="0" smtClean="0"/>
              <a:t>The History of Standard Oil Company</a:t>
            </a:r>
          </a:p>
          <a:p>
            <a:r>
              <a:rPr lang="en-US" sz="2800" dirty="0" smtClean="0"/>
              <a:t>Exposed John D. Rockefeller and the formation of his trust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50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Jacob Riis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Muckraker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Wrote </a:t>
            </a:r>
            <a:r>
              <a:rPr lang="en-US" sz="2800" i="1" dirty="0" smtClean="0"/>
              <a:t>How the Other Half Lives</a:t>
            </a:r>
          </a:p>
          <a:p>
            <a:r>
              <a:rPr lang="en-US" sz="2800" dirty="0" smtClean="0"/>
              <a:t>Exposed the living conditions in the slums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66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Lincoln </a:t>
            </a:r>
            <a:r>
              <a:rPr lang="en-US" b="1" dirty="0"/>
              <a:t>S</a:t>
            </a:r>
            <a:r>
              <a:rPr lang="en-US" b="1" dirty="0" smtClean="0"/>
              <a:t>teffens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Muckraker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Wrote </a:t>
            </a:r>
            <a:r>
              <a:rPr lang="en-US" sz="2800" i="1" dirty="0" smtClean="0"/>
              <a:t>The Shame of the Cities</a:t>
            </a:r>
            <a:endParaRPr lang="en-US" sz="2800" dirty="0" smtClean="0"/>
          </a:p>
          <a:p>
            <a:r>
              <a:rPr lang="en-US" sz="2800" dirty="0" smtClean="0"/>
              <a:t>Exposed government corruption</a:t>
            </a:r>
          </a:p>
        </p:txBody>
      </p:sp>
    </p:spTree>
    <p:extLst>
      <p:ext uri="{BB962C8B-B14F-4D97-AF65-F5344CB8AC3E}">
        <p14:creationId xmlns:p14="http://schemas.microsoft.com/office/powerpoint/2010/main" val="28678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Marcus Garvey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Back to Africa Movement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Encourage African Americans to move back to “the homeland”</a:t>
            </a:r>
          </a:p>
          <a:p>
            <a:r>
              <a:rPr lang="en-US" sz="2800" dirty="0" smtClean="0"/>
              <a:t>Not successful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638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Elizabeth Cady Stanton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Women’s Suffrage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Seneca Falls Convention</a:t>
            </a:r>
          </a:p>
          <a:p>
            <a:r>
              <a:rPr lang="en-US" sz="2800" i="1" dirty="0"/>
              <a:t>Declaration of Sentiments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87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Lucretia Mott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Women’s Suffrage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Seneca Falls Convention</a:t>
            </a:r>
          </a:p>
          <a:p>
            <a:r>
              <a:rPr lang="en-US" sz="2800" i="1" dirty="0"/>
              <a:t>Declaration of Sentiments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75416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78</TotalTime>
  <Words>274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Corbel</vt:lpstr>
      <vt:lpstr>Courier New</vt:lpstr>
      <vt:lpstr>Basis</vt:lpstr>
      <vt:lpstr>Progressive People</vt:lpstr>
      <vt:lpstr>Jane Addams</vt:lpstr>
      <vt:lpstr>Upton Sinclair</vt:lpstr>
      <vt:lpstr>Ida Tarbell</vt:lpstr>
      <vt:lpstr>Jacob Riis</vt:lpstr>
      <vt:lpstr>Lincoln Steffens</vt:lpstr>
      <vt:lpstr>Marcus Garvey</vt:lpstr>
      <vt:lpstr>Elizabeth Cady Stanton</vt:lpstr>
      <vt:lpstr>Lucretia Mott</vt:lpstr>
      <vt:lpstr>Robert LaFollette</vt:lpstr>
      <vt:lpstr>Alice Paul</vt:lpstr>
      <vt:lpstr>W.E.B. DuBois</vt:lpstr>
      <vt:lpstr>Booker T Washington</vt:lpstr>
      <vt:lpstr>Eugene Debbs</vt:lpstr>
      <vt:lpstr>Florence Kelley</vt:lpstr>
      <vt:lpstr>Carry Nation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People</dc:title>
  <dc:creator>Isenhour, Rachel</dc:creator>
  <cp:lastModifiedBy>Church, Amanda G.</cp:lastModifiedBy>
  <cp:revision>4</cp:revision>
  <dcterms:created xsi:type="dcterms:W3CDTF">2016-09-27T17:32:20Z</dcterms:created>
  <dcterms:modified xsi:type="dcterms:W3CDTF">2016-09-29T11:47:08Z</dcterms:modified>
</cp:coreProperties>
</file>