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1"/>
  </p:handoutMasterIdLst>
  <p:sldIdLst>
    <p:sldId id="256" r:id="rId2"/>
    <p:sldId id="257" r:id="rId3"/>
    <p:sldId id="270" r:id="rId4"/>
    <p:sldId id="258" r:id="rId5"/>
    <p:sldId id="259" r:id="rId6"/>
    <p:sldId id="260" r:id="rId7"/>
    <p:sldId id="261" r:id="rId8"/>
    <p:sldId id="262" r:id="rId9"/>
    <p:sldId id="263" r:id="rId10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61" d="100"/>
          <a:sy n="61" d="100"/>
        </p:scale>
        <p:origin x="105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C96C7A5-FC2A-43CD-9530-E214EF7D2E0A}" type="datetimeFigureOut">
              <a:rPr lang="en-US" smtClean="0"/>
              <a:t>12/12/2015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BC170F5-7896-41DC-9E15-9A3A2105E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0335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DF84C-173F-48BC-9404-D6D306579E87}" type="datetimeFigureOut">
              <a:rPr lang="en-US" smtClean="0"/>
              <a:t>12/12/2015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674B9-4016-4FC5-A185-649E5AD9CE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8981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DF84C-173F-48BC-9404-D6D306579E87}" type="datetimeFigureOut">
              <a:rPr lang="en-US" smtClean="0"/>
              <a:t>12/12/2015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674B9-4016-4FC5-A185-649E5AD9CE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5277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DF84C-173F-48BC-9404-D6D306579E87}" type="datetimeFigureOut">
              <a:rPr lang="en-US" smtClean="0"/>
              <a:t>12/12/2015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674B9-4016-4FC5-A185-649E5AD9CE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20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DF84C-173F-48BC-9404-D6D306579E87}" type="datetimeFigureOut">
              <a:rPr lang="en-US" smtClean="0"/>
              <a:t>12/12/2015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674B9-4016-4FC5-A185-649E5AD9CE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701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DF84C-173F-48BC-9404-D6D306579E87}" type="datetimeFigureOut">
              <a:rPr lang="en-US" smtClean="0"/>
              <a:t>12/12/2015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674B9-4016-4FC5-A185-649E5AD9CE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84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DF84C-173F-48BC-9404-D6D306579E87}" type="datetimeFigureOut">
              <a:rPr lang="en-US" smtClean="0"/>
              <a:t>12/12/2015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674B9-4016-4FC5-A185-649E5AD9CE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311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DF84C-173F-48BC-9404-D6D306579E87}" type="datetimeFigureOut">
              <a:rPr lang="en-US" smtClean="0"/>
              <a:t>12/12/2015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674B9-4016-4FC5-A185-649E5AD9CE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046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DF84C-173F-48BC-9404-D6D306579E87}" type="datetimeFigureOut">
              <a:rPr lang="en-US" smtClean="0"/>
              <a:t>12/12/2015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674B9-4016-4FC5-A185-649E5AD9CE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165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DF84C-173F-48BC-9404-D6D306579E87}" type="datetimeFigureOut">
              <a:rPr lang="en-US" smtClean="0"/>
              <a:t>12/12/2015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674B9-4016-4FC5-A185-649E5AD9CE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234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DF84C-173F-48BC-9404-D6D306579E87}" type="datetimeFigureOut">
              <a:rPr lang="en-US" smtClean="0"/>
              <a:t>12/12/2015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674B9-4016-4FC5-A185-649E5AD9CE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619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DF84C-173F-48BC-9404-D6D306579E87}" type="datetimeFigureOut">
              <a:rPr lang="en-US" smtClean="0"/>
              <a:t>12/12/2015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674B9-4016-4FC5-A185-649E5AD9CE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917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CDF84C-173F-48BC-9404-D6D306579E87}" type="datetimeFigureOut">
              <a:rPr lang="en-US" smtClean="0"/>
              <a:t>12/12/2015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0674B9-4016-4FC5-A185-649E5AD9CE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103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0554" y="0"/>
            <a:ext cx="9194263" cy="6895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1456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dirty="0" smtClean="0"/>
              <a:t>What is it??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261264" cy="435133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en-US" dirty="0" smtClean="0"/>
              <a:t>Progressive Era</a:t>
            </a:r>
          </a:p>
          <a:p>
            <a:pPr lvl="1"/>
            <a:r>
              <a:rPr lang="en-US" dirty="0" smtClean="0"/>
              <a:t>Time period from 1900-1915</a:t>
            </a:r>
          </a:p>
          <a:p>
            <a:pPr lvl="1"/>
            <a:r>
              <a:rPr lang="en-US" dirty="0" smtClean="0"/>
              <a:t>Focus: cleaning up all the problems that developed from urbanization</a:t>
            </a:r>
          </a:p>
          <a:p>
            <a:pPr lvl="1"/>
            <a:r>
              <a:rPr lang="en-US" dirty="0" smtClean="0"/>
              <a:t>Came out of: the earlier Populist Movement</a:t>
            </a:r>
          </a:p>
          <a:p>
            <a:pPr lvl="1"/>
            <a:r>
              <a:rPr lang="en-US" dirty="0" smtClean="0"/>
              <a:t>Key Presidents Involved: </a:t>
            </a:r>
          </a:p>
          <a:p>
            <a:pPr lvl="2"/>
            <a:r>
              <a:rPr lang="en-US" dirty="0" smtClean="0"/>
              <a:t>Teddy Roosevelt</a:t>
            </a:r>
          </a:p>
          <a:p>
            <a:pPr lvl="2"/>
            <a:r>
              <a:rPr lang="en-US" dirty="0" smtClean="0"/>
              <a:t>William Taft</a:t>
            </a:r>
          </a:p>
          <a:p>
            <a:pPr lvl="2"/>
            <a:r>
              <a:rPr lang="en-US" dirty="0" smtClean="0"/>
              <a:t>Woodrow </a:t>
            </a:r>
            <a:r>
              <a:rPr lang="en-US" dirty="0" smtClean="0"/>
              <a:t>Wilson</a:t>
            </a:r>
          </a:p>
          <a:p>
            <a:pPr lvl="1"/>
            <a:r>
              <a:rPr lang="en-US" dirty="0" smtClean="0"/>
              <a:t>WHAT were the problems that existed???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9963" y="1979901"/>
            <a:ext cx="5171209" cy="3893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1455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What were some of the problems??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en-US" dirty="0" smtClean="0"/>
              <a:t>Overcrowding in cities</a:t>
            </a:r>
          </a:p>
          <a:p>
            <a:r>
              <a:rPr lang="en-US" dirty="0" smtClean="0"/>
              <a:t>Poor sanitation</a:t>
            </a:r>
          </a:p>
          <a:p>
            <a:r>
              <a:rPr lang="en-US" dirty="0" smtClean="0"/>
              <a:t>Lots of disease</a:t>
            </a:r>
          </a:p>
          <a:p>
            <a:r>
              <a:rPr lang="en-US" dirty="0" smtClean="0"/>
              <a:t>Discrimination</a:t>
            </a:r>
          </a:p>
          <a:p>
            <a:r>
              <a:rPr lang="en-US" dirty="0" smtClean="0"/>
              <a:t>Low pay for workers</a:t>
            </a:r>
          </a:p>
          <a:p>
            <a:r>
              <a:rPr lang="en-US" dirty="0" smtClean="0"/>
              <a:t>Companies not providing safe working conditions</a:t>
            </a:r>
          </a:p>
          <a:p>
            <a:r>
              <a:rPr lang="en-US" dirty="0" smtClean="0"/>
              <a:t>Companies not being careful with the products they are making: some food products will not be safe to eat</a:t>
            </a:r>
          </a:p>
          <a:p>
            <a:r>
              <a:rPr lang="en-US" dirty="0" smtClean="0"/>
              <a:t>Long hours for work</a:t>
            </a:r>
          </a:p>
          <a:p>
            <a:r>
              <a:rPr lang="en-US" dirty="0" smtClean="0"/>
              <a:t>Railroad companies taking advantage of famers</a:t>
            </a:r>
          </a:p>
          <a:p>
            <a:r>
              <a:rPr lang="en-US" dirty="0" smtClean="0"/>
              <a:t>Corruption in city government through voting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3439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Social Reform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250873" cy="435133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Social Reform is the cleaning up of problems within society</a:t>
            </a:r>
          </a:p>
          <a:p>
            <a:r>
              <a:rPr lang="en-US" dirty="0" smtClean="0"/>
              <a:t>Key Reforms: </a:t>
            </a:r>
          </a:p>
          <a:p>
            <a:pPr lvl="1"/>
            <a:r>
              <a:rPr lang="en-US" dirty="0" smtClean="0"/>
              <a:t>Child Labor</a:t>
            </a:r>
          </a:p>
          <a:p>
            <a:pPr lvl="1"/>
            <a:r>
              <a:rPr lang="en-US" dirty="0" smtClean="0"/>
              <a:t>Women’s Suffrage</a:t>
            </a:r>
          </a:p>
          <a:p>
            <a:pPr lvl="1"/>
            <a:r>
              <a:rPr lang="en-US" dirty="0" smtClean="0"/>
              <a:t>Temperance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8388" y="3001968"/>
            <a:ext cx="2456584" cy="31030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8461" y="1825625"/>
            <a:ext cx="3345613" cy="495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7876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Municipal (Government) </a:t>
            </a:r>
            <a:r>
              <a:rPr lang="en-US" dirty="0" smtClean="0"/>
              <a:t>Reform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976" y="1825625"/>
            <a:ext cx="6059838" cy="4838646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en-US" dirty="0" smtClean="0"/>
              <a:t>More power given to voters</a:t>
            </a:r>
          </a:p>
          <a:p>
            <a:pPr lvl="1"/>
            <a:r>
              <a:rPr lang="en-US" dirty="0" smtClean="0"/>
              <a:t>Initiative (when voters can create their laws for government to vote on)</a:t>
            </a:r>
            <a:endParaRPr lang="en-US" dirty="0" smtClean="0"/>
          </a:p>
          <a:p>
            <a:pPr lvl="1"/>
            <a:r>
              <a:rPr lang="en-US" dirty="0" smtClean="0"/>
              <a:t>Referendum (citizens vote on laws directly)</a:t>
            </a:r>
            <a:endParaRPr lang="en-US" dirty="0" smtClean="0"/>
          </a:p>
          <a:p>
            <a:pPr lvl="1"/>
            <a:r>
              <a:rPr lang="en-US" dirty="0" smtClean="0"/>
              <a:t>Recall (citizens can vote to remove elected officials)</a:t>
            </a:r>
            <a:endParaRPr lang="en-US" dirty="0" smtClean="0"/>
          </a:p>
          <a:p>
            <a:r>
              <a:rPr lang="en-US" dirty="0" smtClean="0"/>
              <a:t>Amendments Passed</a:t>
            </a:r>
          </a:p>
          <a:p>
            <a:pPr lvl="1"/>
            <a:r>
              <a:rPr lang="en-US" dirty="0" smtClean="0"/>
              <a:t>16: government can pass an income tax</a:t>
            </a:r>
            <a:endParaRPr lang="en-US" dirty="0" smtClean="0"/>
          </a:p>
          <a:p>
            <a:pPr lvl="1"/>
            <a:r>
              <a:rPr lang="en-US" dirty="0" smtClean="0"/>
              <a:t>17</a:t>
            </a:r>
            <a:r>
              <a:rPr lang="en-US" baseline="30000" dirty="0" smtClean="0"/>
              <a:t>:</a:t>
            </a:r>
            <a:r>
              <a:rPr lang="en-US" dirty="0" smtClean="0"/>
              <a:t> people can vote for senators</a:t>
            </a:r>
            <a:endParaRPr lang="en-US" dirty="0" smtClean="0"/>
          </a:p>
          <a:p>
            <a:r>
              <a:rPr lang="en-US" dirty="0" smtClean="0"/>
              <a:t>Voting Process</a:t>
            </a:r>
          </a:p>
          <a:p>
            <a:pPr lvl="1"/>
            <a:r>
              <a:rPr lang="en-US" dirty="0" smtClean="0"/>
              <a:t>Direct </a:t>
            </a:r>
            <a:r>
              <a:rPr lang="en-US" dirty="0" smtClean="0"/>
              <a:t>Primaries: citizens pick who runs for </a:t>
            </a:r>
            <a:r>
              <a:rPr lang="en-US" dirty="0" smtClean="0"/>
              <a:t>office in America</a:t>
            </a:r>
            <a:endParaRPr lang="en-US" dirty="0" smtClean="0"/>
          </a:p>
          <a:p>
            <a:pPr lvl="1"/>
            <a:r>
              <a:rPr lang="en-US" dirty="0" smtClean="0"/>
              <a:t>Secret </a:t>
            </a:r>
            <a:r>
              <a:rPr lang="en-US" dirty="0" smtClean="0"/>
              <a:t>Ballot: starts around 1900, makes it so no one knows who you vote for (before this, there was a lot of corruption trying to influence votes)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0589" y="1881188"/>
            <a:ext cx="3800475" cy="429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6759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The Progressive Presidents- Roosevelt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261264" cy="435133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en-US" dirty="0" smtClean="0"/>
              <a:t>Entered after the assassination of McKinley</a:t>
            </a:r>
          </a:p>
          <a:p>
            <a:r>
              <a:rPr lang="en-US" dirty="0" smtClean="0"/>
              <a:t>Considered the presidency a “Bully Pulpit</a:t>
            </a:r>
            <a:r>
              <a:rPr lang="en-US" dirty="0" smtClean="0"/>
              <a:t>” (it was his job to use the power he had to create a better society)- he will not be a president who is afraid of power</a:t>
            </a:r>
            <a:endParaRPr lang="en-US" dirty="0" smtClean="0"/>
          </a:p>
          <a:p>
            <a:r>
              <a:rPr lang="en-US" dirty="0" smtClean="0"/>
              <a:t>He focuses on: </a:t>
            </a:r>
          </a:p>
          <a:p>
            <a:pPr lvl="1"/>
            <a:r>
              <a:rPr lang="en-US" dirty="0" smtClean="0"/>
              <a:t>Reforming big business practices</a:t>
            </a:r>
          </a:p>
          <a:p>
            <a:pPr lvl="1"/>
            <a:r>
              <a:rPr lang="en-US" dirty="0" smtClean="0"/>
              <a:t>Guarding public health</a:t>
            </a:r>
          </a:p>
          <a:p>
            <a:pPr lvl="1"/>
            <a:r>
              <a:rPr lang="en-US" dirty="0" smtClean="0"/>
              <a:t>Conserving the nation’s resources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6758" y="1922318"/>
            <a:ext cx="567913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2667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88479"/>
            <a:ext cx="10515600" cy="1325563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The Progressive Presidents- Roosevelt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5396345" cy="4720503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en-US" dirty="0" smtClean="0"/>
              <a:t>Big Business Reform</a:t>
            </a:r>
          </a:p>
          <a:p>
            <a:pPr lvl="1"/>
            <a:r>
              <a:rPr lang="en-US" dirty="0" smtClean="0"/>
              <a:t>Trust-</a:t>
            </a:r>
            <a:r>
              <a:rPr lang="en-US" dirty="0" err="1" smtClean="0"/>
              <a:t>Bustin</a:t>
            </a:r>
            <a:r>
              <a:rPr lang="en-US" dirty="0" smtClean="0"/>
              <a:t>’ Teddy</a:t>
            </a:r>
          </a:p>
          <a:p>
            <a:pPr lvl="2"/>
            <a:r>
              <a:rPr lang="en-US" dirty="0" smtClean="0"/>
              <a:t>Goes after the ones that harm the public health!</a:t>
            </a:r>
          </a:p>
          <a:p>
            <a:pPr lvl="2"/>
            <a:r>
              <a:rPr lang="en-US" dirty="0" smtClean="0"/>
              <a:t>Regulation rather than busting</a:t>
            </a:r>
          </a:p>
          <a:p>
            <a:pPr lvl="2"/>
            <a:r>
              <a:rPr lang="en-US" dirty="0" smtClean="0"/>
              <a:t>Sherman Anti-trust Act really not that effective- needed a strong president</a:t>
            </a:r>
          </a:p>
          <a:p>
            <a:pPr lvl="1"/>
            <a:r>
              <a:rPr lang="en-US" dirty="0" smtClean="0"/>
              <a:t>Interstate Commerce Commission is strengthened</a:t>
            </a:r>
          </a:p>
          <a:p>
            <a:pPr lvl="2"/>
            <a:r>
              <a:rPr lang="en-US" dirty="0" smtClean="0"/>
              <a:t>Mann Act: ends sex trafficking</a:t>
            </a:r>
          </a:p>
          <a:p>
            <a:pPr lvl="2"/>
            <a:r>
              <a:rPr lang="en-US" u="sng" dirty="0" smtClean="0"/>
              <a:t>Elkins Act: ends rebate policy</a:t>
            </a:r>
          </a:p>
          <a:p>
            <a:pPr lvl="2"/>
            <a:r>
              <a:rPr lang="en-US" dirty="0" smtClean="0"/>
              <a:t>Hepburn Act: got rid of free passes</a:t>
            </a:r>
          </a:p>
          <a:p>
            <a:pPr lvl="1"/>
            <a:r>
              <a:rPr lang="en-US" dirty="0" smtClean="0"/>
              <a:t>“Square Deal”</a:t>
            </a:r>
          </a:p>
          <a:p>
            <a:pPr lvl="2"/>
            <a:r>
              <a:rPr lang="en-US" dirty="0" smtClean="0"/>
              <a:t>Anthracite Coal Strike</a:t>
            </a:r>
          </a:p>
          <a:p>
            <a:pPr lvl="1"/>
            <a:r>
              <a:rPr lang="en-US" u="sng" dirty="0" smtClean="0"/>
              <a:t>Northern Securities v. U.S</a:t>
            </a:r>
            <a:r>
              <a:rPr lang="en-US" u="sng" dirty="0" smtClean="0"/>
              <a:t>.- this court case starts to break up monopolies</a:t>
            </a:r>
            <a:endParaRPr lang="en-US" u="sng" dirty="0" smtClean="0"/>
          </a:p>
          <a:p>
            <a:pPr lvl="2"/>
            <a:r>
              <a:rPr lang="en-US" dirty="0" smtClean="0"/>
              <a:t>Came after </a:t>
            </a:r>
            <a:r>
              <a:rPr lang="en-US" u="sng" dirty="0" smtClean="0"/>
              <a:t>U.S. v. E.C. Knight</a:t>
            </a:r>
            <a:endParaRPr lang="en-US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9341" y="1505911"/>
            <a:ext cx="4504459" cy="4905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6068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The Progressive Presidents- Roosevelt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928755" cy="435133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Guarding the public health</a:t>
            </a:r>
          </a:p>
          <a:p>
            <a:pPr lvl="1"/>
            <a:r>
              <a:rPr lang="en-US" dirty="0" smtClean="0"/>
              <a:t>Upton Sinclair and </a:t>
            </a:r>
            <a:r>
              <a:rPr lang="en-US" i="1" dirty="0" smtClean="0"/>
              <a:t>The Jungle</a:t>
            </a:r>
          </a:p>
          <a:p>
            <a:pPr lvl="2"/>
            <a:r>
              <a:rPr lang="en-US" dirty="0" smtClean="0"/>
              <a:t>Started the term: “muckraker”</a:t>
            </a:r>
          </a:p>
          <a:p>
            <a:pPr lvl="2"/>
            <a:r>
              <a:rPr lang="en-US" dirty="0" smtClean="0"/>
              <a:t>Led to the Meat Inspection Act</a:t>
            </a:r>
          </a:p>
          <a:p>
            <a:pPr lvl="1"/>
            <a:r>
              <a:rPr lang="en-US" dirty="0" smtClean="0"/>
              <a:t>Pure Food and Drug Act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3809" y="1825625"/>
            <a:ext cx="2752725" cy="4076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9310" y="1953525"/>
            <a:ext cx="2796452" cy="4095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914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The Progressive Presidents- Roosevelt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5635336" cy="4782993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 smtClean="0"/>
              <a:t>Conservation</a:t>
            </a:r>
          </a:p>
          <a:p>
            <a:pPr lvl="1"/>
            <a:r>
              <a:rPr lang="en-US" dirty="0" smtClean="0"/>
              <a:t>Roosevelt believed the west had ‘healing powers’</a:t>
            </a:r>
          </a:p>
          <a:p>
            <a:pPr lvl="1"/>
            <a:r>
              <a:rPr lang="en-US" dirty="0" smtClean="0"/>
              <a:t>Wanted to make sure generations to come to see the beauty</a:t>
            </a:r>
          </a:p>
          <a:p>
            <a:pPr lvl="1"/>
            <a:r>
              <a:rPr lang="en-US" dirty="0" smtClean="0"/>
              <a:t>He and his Secretary of the Interior, Ethan A. Hitchcock, developed a conservation plan</a:t>
            </a:r>
          </a:p>
          <a:p>
            <a:pPr lvl="1"/>
            <a:r>
              <a:rPr lang="en-US" dirty="0" smtClean="0"/>
              <a:t>Roosevelt added an additional 200 million acres for national forests, mineral reserves, and water projects</a:t>
            </a:r>
          </a:p>
          <a:p>
            <a:pPr lvl="1"/>
            <a:r>
              <a:rPr lang="en-US" dirty="0" smtClean="0"/>
              <a:t>Established the Bureau of Forestry and named Gifford Pinchot to head it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7208" y="2213263"/>
            <a:ext cx="5231122" cy="3562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4448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</TotalTime>
  <Words>485</Words>
  <Application>Microsoft Office PowerPoint</Application>
  <PresentationFormat>Widescreen</PresentationFormat>
  <Paragraphs>72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What is it??</vt:lpstr>
      <vt:lpstr>What were some of the problems??</vt:lpstr>
      <vt:lpstr>Social Reform</vt:lpstr>
      <vt:lpstr>Municipal (Government) Reform</vt:lpstr>
      <vt:lpstr>The Progressive Presidents- Roosevelt</vt:lpstr>
      <vt:lpstr>The Progressive Presidents- Roosevelt</vt:lpstr>
      <vt:lpstr>The Progressive Presidents- Roosevelt</vt:lpstr>
      <vt:lpstr>The Progressive Presidents- Roosevelt</vt:lpstr>
    </vt:vector>
  </TitlesOfParts>
  <Company>Charlotte Mecklenburg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Church, Amanda G.</dc:creator>
  <cp:lastModifiedBy>Church, Amanda G.</cp:lastModifiedBy>
  <cp:revision>13</cp:revision>
  <cp:lastPrinted>2015-10-01T12:08:07Z</cp:lastPrinted>
  <dcterms:created xsi:type="dcterms:W3CDTF">2015-10-01T11:25:47Z</dcterms:created>
  <dcterms:modified xsi:type="dcterms:W3CDTF">2015-12-12T14:10:30Z</dcterms:modified>
</cp:coreProperties>
</file>