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502BE-7360-4821-BB9E-E1E5A8FE45F7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AEA8E-B0B9-46D3-8742-66054DAD3CD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502BE-7360-4821-BB9E-E1E5A8FE45F7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AEA8E-B0B9-46D3-8742-66054DAD3C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502BE-7360-4821-BB9E-E1E5A8FE45F7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AEA8E-B0B9-46D3-8742-66054DAD3C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502BE-7360-4821-BB9E-E1E5A8FE45F7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AEA8E-B0B9-46D3-8742-66054DAD3C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502BE-7360-4821-BB9E-E1E5A8FE45F7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AEA8E-B0B9-46D3-8742-66054DAD3CD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502BE-7360-4821-BB9E-E1E5A8FE45F7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AEA8E-B0B9-46D3-8742-66054DAD3C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502BE-7360-4821-BB9E-E1E5A8FE45F7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AEA8E-B0B9-46D3-8742-66054DAD3C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502BE-7360-4821-BB9E-E1E5A8FE45F7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AEA8E-B0B9-46D3-8742-66054DAD3C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502BE-7360-4821-BB9E-E1E5A8FE45F7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AEA8E-B0B9-46D3-8742-66054DAD3C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502BE-7360-4821-BB9E-E1E5A8FE45F7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AEA8E-B0B9-46D3-8742-66054DAD3C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502BE-7360-4821-BB9E-E1E5A8FE45F7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3BAEA8E-B0B9-46D3-8742-66054DAD3CD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94502BE-7360-4821-BB9E-E1E5A8FE45F7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3BAEA8E-B0B9-46D3-8742-66054DAD3CD3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Rise of American Industry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Growth in industry is led by: a growth in technology</a:t>
            </a:r>
          </a:p>
          <a:p>
            <a:pPr lvl="1"/>
            <a:r>
              <a:rPr lang="en-US" dirty="0" smtClean="0"/>
              <a:t>Between 1790 and 1860 U.S</a:t>
            </a:r>
            <a:r>
              <a:rPr lang="en-US" dirty="0" smtClean="0"/>
              <a:t>. Patent Office issued: 36,000 </a:t>
            </a:r>
            <a:r>
              <a:rPr lang="en-US" dirty="0" smtClean="0"/>
              <a:t>patents</a:t>
            </a:r>
          </a:p>
          <a:p>
            <a:pPr lvl="2"/>
            <a:r>
              <a:rPr lang="en-US" dirty="0" smtClean="0"/>
              <a:t>(That’s 514 patents/year)</a:t>
            </a:r>
          </a:p>
          <a:p>
            <a:r>
              <a:rPr lang="en-US" dirty="0" smtClean="0"/>
              <a:t>Between 1860 and 1890, the U.S. Patent Office issued: </a:t>
            </a:r>
            <a:r>
              <a:rPr lang="en-US" dirty="0" smtClean="0"/>
              <a:t>500,000 patents</a:t>
            </a:r>
          </a:p>
          <a:p>
            <a:pPr lvl="1"/>
            <a:r>
              <a:rPr lang="en-US" dirty="0" smtClean="0"/>
              <a:t>That equals: 16,667 patents /</a:t>
            </a:r>
            <a:r>
              <a:rPr lang="en-US" dirty="0" smtClean="0"/>
              <a:t>year</a:t>
            </a:r>
            <a:endParaRPr lang="en-US" dirty="0" smtClean="0"/>
          </a:p>
          <a:p>
            <a:pPr lvl="1"/>
            <a:r>
              <a:rPr lang="en-US" dirty="0" smtClean="0"/>
              <a:t>45.6 </a:t>
            </a:r>
            <a:r>
              <a:rPr lang="en-US" dirty="0" smtClean="0"/>
              <a:t>patents/day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Technology 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1858: Pennsylvania Rock Oil Company sends: Edwin L. Drake to attempt to drill and pump oil out of the ground. </a:t>
            </a:r>
          </a:p>
          <a:p>
            <a:pPr lvl="1"/>
            <a:r>
              <a:rPr lang="en-US" dirty="0" smtClean="0"/>
              <a:t>Cheaper!  Before- people had to wait for oil to come to the surface</a:t>
            </a:r>
          </a:p>
          <a:p>
            <a:pPr lvl="1"/>
            <a:r>
              <a:rPr lang="en-US" dirty="0" smtClean="0"/>
              <a:t>Struck oil in 1859</a:t>
            </a:r>
          </a:p>
          <a:p>
            <a:pPr lvl="1"/>
            <a:r>
              <a:rPr lang="en-US" dirty="0" smtClean="0"/>
              <a:t>Led to: a new age in technology due a new energy source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Technology 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1876: Thomas Edison becomes known as: The Wizard of Menlo Park</a:t>
            </a:r>
          </a:p>
          <a:p>
            <a:pPr lvl="1"/>
            <a:r>
              <a:rPr lang="en-US" dirty="0" smtClean="0"/>
              <a:t>Builds his own: ‘invention factory’</a:t>
            </a:r>
          </a:p>
          <a:p>
            <a:pPr lvl="2"/>
            <a:r>
              <a:rPr lang="en-US" dirty="0" smtClean="0"/>
              <a:t>Plan: Create a major invention every 6 months and a minor invention weekly</a:t>
            </a:r>
          </a:p>
          <a:p>
            <a:pPr lvl="1"/>
            <a:r>
              <a:rPr lang="en-US" dirty="0" smtClean="0"/>
              <a:t>Wanted to create: affordable in home lighting</a:t>
            </a:r>
          </a:p>
          <a:p>
            <a:pPr lvl="1"/>
            <a:r>
              <a:rPr lang="en-US" dirty="0" smtClean="0"/>
              <a:t>Needed to find: a longer lasting filament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Technology 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1882: Edison financed a test: run of New York City.  In 1883, it becomes the first city ever to have lights at night!</a:t>
            </a:r>
          </a:p>
          <a:p>
            <a:r>
              <a:rPr lang="en-US" dirty="0" smtClean="0"/>
              <a:t>1890: Power stations were set up: all across the United States leading to a new age of industry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Technology 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Other Electrical Developments</a:t>
            </a:r>
          </a:p>
          <a:p>
            <a:pPr lvl="1"/>
            <a:r>
              <a:rPr lang="en-US" dirty="0" smtClean="0"/>
              <a:t>Lewis Latimer: develops an even longer lasting filament</a:t>
            </a:r>
          </a:p>
          <a:p>
            <a:pPr lvl="1"/>
            <a:r>
              <a:rPr lang="en-US" dirty="0" smtClean="0"/>
              <a:t>George Westinghouse: develops alternating current.  Edison’s light bulb was based on direct current.</a:t>
            </a:r>
          </a:p>
          <a:p>
            <a:pPr lvl="2"/>
            <a:r>
              <a:rPr lang="en-US" dirty="0" smtClean="0"/>
              <a:t>Edison argued it was: not as safe as direct current.</a:t>
            </a:r>
          </a:p>
          <a:p>
            <a:pPr lvl="2"/>
            <a:r>
              <a:rPr lang="en-US" dirty="0" smtClean="0"/>
              <a:t>However it: was cheaper and could travel further distances so that is what the country began to use.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Innovations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Telegraph</a:t>
            </a:r>
          </a:p>
          <a:p>
            <a:pPr lvl="1"/>
            <a:r>
              <a:rPr lang="en-US" dirty="0" smtClean="0"/>
              <a:t>Patented by: Samuel Morse</a:t>
            </a:r>
          </a:p>
          <a:p>
            <a:pPr lvl="1"/>
            <a:r>
              <a:rPr lang="en-US" dirty="0" smtClean="0"/>
              <a:t>Works off: of suspension of electrical impulses</a:t>
            </a:r>
          </a:p>
          <a:p>
            <a:pPr lvl="1"/>
            <a:r>
              <a:rPr lang="en-US" dirty="0" smtClean="0"/>
              <a:t>By 1900: 69 million telegraph messages are being sent every year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Innovations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Telephone</a:t>
            </a:r>
          </a:p>
          <a:p>
            <a:pPr lvl="1"/>
            <a:r>
              <a:rPr lang="en-US" dirty="0" smtClean="0"/>
              <a:t>Patented by: Alexander Graham Bell</a:t>
            </a:r>
          </a:p>
          <a:p>
            <a:pPr lvl="1"/>
            <a:r>
              <a:rPr lang="en-US" dirty="0" smtClean="0"/>
              <a:t>Called: the talking telegraph</a:t>
            </a:r>
          </a:p>
          <a:p>
            <a:pPr lvl="1"/>
            <a:r>
              <a:rPr lang="en-US" dirty="0" smtClean="0"/>
              <a:t>1878: Bell finances a test run of 21 telephones in Connecticut</a:t>
            </a:r>
          </a:p>
          <a:p>
            <a:pPr lvl="1"/>
            <a:r>
              <a:rPr lang="en-US" dirty="0" smtClean="0"/>
              <a:t>1879: 1</a:t>
            </a:r>
            <a:r>
              <a:rPr lang="en-US" baseline="30000" dirty="0" smtClean="0"/>
              <a:t>st</a:t>
            </a:r>
            <a:r>
              <a:rPr lang="en-US" dirty="0" smtClean="0"/>
              <a:t> telephone is installed in the White House</a:t>
            </a:r>
          </a:p>
          <a:p>
            <a:pPr lvl="1"/>
            <a:r>
              <a:rPr lang="en-US" dirty="0" smtClean="0"/>
              <a:t>Bell symbolizes another immigrant success story</a:t>
            </a:r>
          </a:p>
          <a:p>
            <a:pPr lvl="1"/>
            <a:r>
              <a:rPr lang="en-US" dirty="0" smtClean="0"/>
              <a:t>By 1900: 1.5 million telephones are in use (shows how technology overlaps!!!)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Innovations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Completion of: the Transcontinental Railroad</a:t>
            </a:r>
          </a:p>
          <a:p>
            <a:pPr lvl="1"/>
            <a:r>
              <a:rPr lang="en-US" dirty="0" smtClean="0"/>
              <a:t>1869: Union Pacific and Central Pacific join at Promontory Point, UT</a:t>
            </a:r>
          </a:p>
          <a:p>
            <a:pPr lvl="1"/>
            <a:r>
              <a:rPr lang="en-US" dirty="0" smtClean="0"/>
              <a:t>Safety and efficiency innovations led to: greater use</a:t>
            </a:r>
          </a:p>
          <a:p>
            <a:pPr lvl="1"/>
            <a:r>
              <a:rPr lang="en-US" dirty="0" smtClean="0"/>
              <a:t>Created the need for: time zones</a:t>
            </a:r>
          </a:p>
          <a:p>
            <a:pPr lvl="1"/>
            <a:r>
              <a:rPr lang="en-US" dirty="0" smtClean="0"/>
              <a:t>Refrigerated railcars led to: the expansion of the food industry.</a:t>
            </a:r>
          </a:p>
          <a:p>
            <a:pPr lvl="1"/>
            <a:r>
              <a:rPr lang="en-US" dirty="0" smtClean="0"/>
              <a:t>What railroads brought to industry: </a:t>
            </a:r>
          </a:p>
          <a:p>
            <a:pPr lvl="2"/>
            <a:r>
              <a:rPr lang="en-US" dirty="0" smtClean="0"/>
              <a:t>Expanded: markets</a:t>
            </a:r>
          </a:p>
          <a:p>
            <a:pPr lvl="2"/>
            <a:r>
              <a:rPr lang="en-US" dirty="0" smtClean="0"/>
              <a:t>Faster and more: communication</a:t>
            </a:r>
          </a:p>
          <a:p>
            <a:pPr lvl="2"/>
            <a:r>
              <a:rPr lang="en-US" dirty="0" smtClean="0"/>
              <a:t>Cheaper, making: goods cheaper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Innovations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Bessemer Process</a:t>
            </a:r>
          </a:p>
          <a:p>
            <a:pPr lvl="1"/>
            <a:r>
              <a:rPr lang="en-US" dirty="0" smtClean="0"/>
              <a:t>1856: Henry Bessemer develops a faster and cheaper way of making steel</a:t>
            </a:r>
          </a:p>
          <a:p>
            <a:pPr lvl="1"/>
            <a:r>
              <a:rPr lang="en-US" dirty="0" smtClean="0"/>
              <a:t>Made the: mass production of steel possible</a:t>
            </a:r>
          </a:p>
          <a:p>
            <a:pPr lvl="2"/>
            <a:r>
              <a:rPr lang="en-US" dirty="0" smtClean="0"/>
              <a:t>Led to: a new age of building</a:t>
            </a:r>
          </a:p>
          <a:p>
            <a:pPr lvl="3"/>
            <a:r>
              <a:rPr lang="en-US" dirty="0" smtClean="0"/>
              <a:t>Led to: skyscrapers and the Brooklyn Bridge</a:t>
            </a:r>
          </a:p>
          <a:p>
            <a:pPr lvl="4"/>
            <a:r>
              <a:rPr lang="en-US" dirty="0" smtClean="0"/>
              <a:t>The largest bridge attempted at this time: in the entire world</a:t>
            </a:r>
          </a:p>
          <a:p>
            <a:pPr lvl="4"/>
            <a:r>
              <a:rPr lang="en-US" dirty="0" smtClean="0"/>
              <a:t>Completed in</a:t>
            </a:r>
            <a:r>
              <a:rPr lang="en-US" smtClean="0"/>
              <a:t>: 1883</a:t>
            </a:r>
            <a:endParaRPr lang="en-US" dirty="0" smtClean="0"/>
          </a:p>
          <a:p>
            <a:pPr lvl="4"/>
            <a:r>
              <a:rPr lang="en-US" dirty="0" smtClean="0"/>
              <a:t>Same time as NYC was: also the first city with lights at night.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</TotalTime>
  <Words>508</Words>
  <Application>Microsoft Office PowerPoint</Application>
  <PresentationFormat>On-screen Show (4:3)</PresentationFormat>
  <Paragraphs>59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Flow</vt:lpstr>
      <vt:lpstr>The Rise of American Industry</vt:lpstr>
      <vt:lpstr>New Technology Timeline</vt:lpstr>
      <vt:lpstr>New Technology Timeline</vt:lpstr>
      <vt:lpstr>New Technology Timeline</vt:lpstr>
      <vt:lpstr>New Technology Timeline</vt:lpstr>
      <vt:lpstr>Other Innovations</vt:lpstr>
      <vt:lpstr>Other Innovations</vt:lpstr>
      <vt:lpstr>Other Innovations</vt:lpstr>
      <vt:lpstr>Other Innovations</vt:lpstr>
    </vt:vector>
  </TitlesOfParts>
  <Company>Charlotte Mecklenburg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Rise of American Industry</dc:title>
  <dc:creator>amandag.church</dc:creator>
  <cp:lastModifiedBy>amandag.church</cp:lastModifiedBy>
  <cp:revision>2</cp:revision>
  <dcterms:created xsi:type="dcterms:W3CDTF">2015-05-19T19:04:50Z</dcterms:created>
  <dcterms:modified xsi:type="dcterms:W3CDTF">2015-05-19T19:24:01Z</dcterms:modified>
</cp:coreProperties>
</file>