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AD347D-5ACD-4C99-B74B-A9C85AD731AF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7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5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2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89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8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5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AD347D-5ACD-4C99-B74B-A9C85AD731AF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P8__wl-_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twenties!!</a:t>
            </a:r>
            <a:endParaRPr lang="en-US" dirty="0"/>
          </a:p>
        </p:txBody>
      </p:sp>
      <p:sp>
        <p:nvSpPr>
          <p:cNvPr id="4" name="AutoShape 2" descr="http://www.cliparthut.com/clip-arts/663/1920s-flapper-clip-art-66385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wvevans.net/KidsDirectory/ColorMe/FLA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2822295"/>
            <a:ext cx="2486603" cy="36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the twenties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Changes for African Americans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Economics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Arts and Leisure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Sports and Entertainment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Red Scare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Government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Foreign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Changes for Women</a:t>
            </a:r>
          </a:p>
        </p:txBody>
      </p:sp>
    </p:spTree>
    <p:extLst>
      <p:ext uri="{BB962C8B-B14F-4D97-AF65-F5344CB8AC3E}">
        <p14:creationId xmlns:p14="http://schemas.microsoft.com/office/powerpoint/2010/main" val="222188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2444"/>
            <a:ext cx="9720072" cy="1499616"/>
          </a:xfrm>
        </p:spPr>
        <p:txBody>
          <a:bodyPr/>
          <a:lstStyle/>
          <a:p>
            <a:r>
              <a:rPr lang="en-US" dirty="0" smtClean="0"/>
              <a:t>African </a:t>
            </a:r>
            <a:r>
              <a:rPr lang="en-US" dirty="0" err="1" smtClean="0"/>
              <a:t>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91343"/>
            <a:ext cx="10514729" cy="4963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Growth of Jazz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Duke Ellington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Bessie Smith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Louis Armstrong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136525" indent="-136525">
              <a:buFont typeface="Wingdings" panose="05000000000000000000" pitchFamily="2" charset="2"/>
              <a:buChar char="v"/>
            </a:pPr>
            <a:r>
              <a:rPr lang="en-US" sz="2800" dirty="0" smtClean="0"/>
              <a:t>Harlem Renaissance</a:t>
            </a:r>
          </a:p>
          <a:p>
            <a:pPr marL="310261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Movement throughout black culture that influenced the arts and social thought </a:t>
            </a:r>
          </a:p>
          <a:p>
            <a:pPr marL="493141" lvl="2" indent="-136525">
              <a:buFont typeface="Wingdings" panose="05000000000000000000" pitchFamily="2" charset="2"/>
              <a:buChar char="v"/>
            </a:pPr>
            <a:r>
              <a:rPr lang="en-US" sz="1800" dirty="0" smtClean="0"/>
              <a:t>Langston Hughes</a:t>
            </a:r>
          </a:p>
          <a:p>
            <a:pPr marL="493141" lvl="2" indent="-136525">
              <a:buFont typeface="Wingdings" panose="05000000000000000000" pitchFamily="2" charset="2"/>
              <a:buChar char="v"/>
            </a:pPr>
            <a:r>
              <a:rPr lang="en-US" sz="1800" dirty="0" smtClean="0"/>
              <a:t>James Weldon Johnson</a:t>
            </a:r>
          </a:p>
          <a:p>
            <a:pPr marL="493141" lvl="2" indent="-136525">
              <a:buFont typeface="Wingdings" panose="05000000000000000000" pitchFamily="2" charset="2"/>
              <a:buChar char="v"/>
            </a:pPr>
            <a:r>
              <a:rPr lang="en-US" sz="1800" dirty="0" smtClean="0"/>
              <a:t>Zora Neale Hurston</a:t>
            </a:r>
          </a:p>
          <a:p>
            <a:pPr marL="493141" lvl="2" indent="-136525">
              <a:buFont typeface="Wingdings" panose="05000000000000000000" pitchFamily="2" charset="2"/>
              <a:buChar char="v"/>
            </a:pPr>
            <a:r>
              <a:rPr lang="en-US" sz="1800" dirty="0" smtClean="0"/>
              <a:t>Apollo Theater</a:t>
            </a:r>
          </a:p>
          <a:p>
            <a:pPr marL="136525" indent="-136525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1026" name="Picture 2" descr="http://i.huffpost.com/gen/1600410/images/o-LANGSTON-HUGHE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1" y="4598074"/>
            <a:ext cx="3897086" cy="19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notes.com/wiki/images/260px-Duke_Ellington_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18" y="507875"/>
            <a:ext cx="2476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cttwomagazine.com/wp-content/uploads/2015/05/bessie-smith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6" y="529537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wh.schoolworkhelper.netdna-cdn.com/wp-content/uploads/2011/07/Louis-Armstrong-2.jpg?d58f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2" y="4598074"/>
            <a:ext cx="1934936" cy="20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7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04216"/>
            <a:ext cx="9720072" cy="1499616"/>
          </a:xfrm>
        </p:spPr>
        <p:txBody>
          <a:bodyPr/>
          <a:lstStyle/>
          <a:p>
            <a:r>
              <a:rPr lang="en-US" dirty="0"/>
              <a:t>African </a:t>
            </a:r>
            <a:r>
              <a:rPr lang="en-US" dirty="0" err="1" smtClean="0"/>
              <a:t>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382486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Great Migration</a:t>
            </a:r>
          </a:p>
          <a:p>
            <a:pPr marL="403225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Racism in the south and economic opportunities in the north</a:t>
            </a:r>
          </a:p>
          <a:p>
            <a:pPr marL="403225" lvl="1" indent="-136525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29489" indent="-136525">
              <a:buFont typeface="Wingdings" panose="05000000000000000000" pitchFamily="2" charset="2"/>
              <a:buChar char="v"/>
            </a:pPr>
            <a:r>
              <a:rPr lang="en-US" sz="2800" dirty="0" smtClean="0"/>
              <a:t>KKK</a:t>
            </a:r>
          </a:p>
          <a:p>
            <a:pPr marL="403225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Growth due to Red Scare</a:t>
            </a:r>
          </a:p>
          <a:p>
            <a:pPr marL="403225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Violence increased</a:t>
            </a:r>
          </a:p>
          <a:p>
            <a:endParaRPr lang="en-US" dirty="0"/>
          </a:p>
        </p:txBody>
      </p:sp>
      <p:pic>
        <p:nvPicPr>
          <p:cNvPr id="2050" name="Picture 2" descr="http://www.inmotionaame.org/maps/large/8_003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2802817"/>
            <a:ext cx="5834743" cy="38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920assessment.weebly.com/uploads/1/0/8/2/10825541/8996077.jpg?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6" y="4148396"/>
            <a:ext cx="3790932" cy="25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0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247759"/>
            <a:ext cx="9720072" cy="149961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13114"/>
            <a:ext cx="9154015" cy="28411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Easy Credit</a:t>
            </a:r>
          </a:p>
          <a:p>
            <a:pPr marL="457200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“Buy now, pay later”</a:t>
            </a:r>
          </a:p>
          <a:p>
            <a:pPr marL="457200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Installment Plans</a:t>
            </a:r>
          </a:p>
          <a:p>
            <a:pPr marL="457200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“Must haves”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3074" name="Picture 2" descr="http://file.vintageadbrowser.com/2d1ojac8i9o0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68" y="337456"/>
            <a:ext cx="3170951" cy="42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roads.virginia.edu/~ug00/rekas/attic/images/ed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1" y="2645012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lass--projects.wikispaces.com/file/view/radio.jpg/208240188/ra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65" y="3552758"/>
            <a:ext cx="3067709" cy="31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7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47758"/>
            <a:ext cx="9720072" cy="1499616"/>
          </a:xfrm>
        </p:spPr>
        <p:txBody>
          <a:bodyPr/>
          <a:lstStyle/>
          <a:p>
            <a:r>
              <a:rPr lang="en-US" dirty="0" smtClean="0"/>
              <a:t>Economics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00200"/>
            <a:ext cx="9720073" cy="470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Unregulated lending of money in banks</a:t>
            </a:r>
          </a:p>
          <a:p>
            <a:pPr marL="457200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Bank runs</a:t>
            </a:r>
          </a:p>
          <a:p>
            <a:pPr marL="457200" lvl="1" indent="-136525">
              <a:buFont typeface="Wingdings" panose="05000000000000000000" pitchFamily="2" charset="2"/>
              <a:buChar char="v"/>
            </a:pPr>
            <a:r>
              <a:rPr lang="en-US" sz="2400" dirty="0" smtClean="0">
                <a:hlinkClick r:id="rId2"/>
              </a:rPr>
              <a:t>Bank Run</a:t>
            </a:r>
            <a:endParaRPr lang="en-US" sz="2400" dirty="0"/>
          </a:p>
          <a:p>
            <a:pPr marL="457200" lvl="1" indent="-136525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136525" indent="-136525">
              <a:buFont typeface="Wingdings" panose="05000000000000000000" pitchFamily="2" charset="2"/>
              <a:buChar char="v"/>
            </a:pPr>
            <a:r>
              <a:rPr lang="en-US" sz="2800" dirty="0" smtClean="0"/>
              <a:t>Buying Stock on Margin</a:t>
            </a:r>
          </a:p>
          <a:p>
            <a:pPr marL="310261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Pay for a percentage of stock, and borrow the rest</a:t>
            </a:r>
          </a:p>
          <a:p>
            <a:pPr marL="493141" lvl="2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Lose your money and owe what was borrowed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02070"/>
          </a:xfrm>
        </p:spPr>
        <p:txBody>
          <a:bodyPr/>
          <a:lstStyle/>
          <a:p>
            <a:r>
              <a:rPr lang="en-US" dirty="0" smtClean="0"/>
              <a:t>Economics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87286"/>
            <a:ext cx="9720073" cy="46220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High Speculation of Stock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Invest big, to get big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r>
              <a:rPr lang="en-US" sz="2400" dirty="0" smtClean="0"/>
              <a:t>Believed market would always go up</a:t>
            </a:r>
          </a:p>
          <a:p>
            <a:pPr marL="576263" lvl="1" indent="-136525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136525" indent="-136525">
              <a:buFont typeface="Wingdings" panose="05000000000000000000" pitchFamily="2" charset="2"/>
              <a:buChar char="v"/>
              <a:tabLst>
                <a:tab pos="119063" algn="l"/>
              </a:tabLst>
            </a:pPr>
            <a:r>
              <a:rPr lang="en-US" sz="2800" dirty="0" smtClean="0"/>
              <a:t>GNP</a:t>
            </a:r>
          </a:p>
          <a:p>
            <a:pPr marL="457200" lvl="1" indent="-136525">
              <a:buFont typeface="Wingdings" panose="05000000000000000000" pitchFamily="2" charset="2"/>
              <a:buChar char="v"/>
              <a:tabLst>
                <a:tab pos="119063" algn="l"/>
              </a:tabLst>
            </a:pPr>
            <a:r>
              <a:rPr lang="en-US" sz="2400" dirty="0" smtClean="0"/>
              <a:t>Gross National Product </a:t>
            </a:r>
          </a:p>
          <a:p>
            <a:pPr marL="457200" lvl="1" indent="-136525">
              <a:buFont typeface="Wingdings" panose="05000000000000000000" pitchFamily="2" charset="2"/>
              <a:buChar char="v"/>
              <a:tabLst>
                <a:tab pos="119063" algn="l"/>
              </a:tabLst>
            </a:pPr>
            <a:r>
              <a:rPr lang="en-US" sz="2400" dirty="0" smtClean="0"/>
              <a:t>1920-1920 went up 6% annually</a:t>
            </a:r>
          </a:p>
          <a:p>
            <a:pPr marL="457200" lvl="1" indent="-136525">
              <a:buFont typeface="Wingdings" panose="05000000000000000000" pitchFamily="2" charset="2"/>
              <a:buChar char="v"/>
              <a:tabLst>
                <a:tab pos="119063" algn="l"/>
              </a:tabLst>
            </a:pPr>
            <a:r>
              <a:rPr lang="en-US" sz="2400" dirty="0" smtClean="0"/>
              <a:t>Constantly going up</a:t>
            </a:r>
            <a:endParaRPr lang="en-US" sz="2400" dirty="0"/>
          </a:p>
        </p:txBody>
      </p:sp>
      <p:pic>
        <p:nvPicPr>
          <p:cNvPr id="4098" name="Picture 2" descr="http://users.humboldt.edu/ogayle/hist111/BuyBuyBu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4004" r="3572" b="6500"/>
          <a:stretch/>
        </p:blipFill>
        <p:spPr bwMode="auto">
          <a:xfrm>
            <a:off x="6466114" y="2144487"/>
            <a:ext cx="533781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59230"/>
            <a:ext cx="9720072" cy="1371600"/>
          </a:xfrm>
        </p:spPr>
        <p:txBody>
          <a:bodyPr/>
          <a:lstStyle/>
          <a:p>
            <a:r>
              <a:rPr lang="en-US" dirty="0" smtClean="0"/>
              <a:t>Arts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0830"/>
            <a:ext cx="10384101" cy="45066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Jazz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Art Deco architecture and 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Literature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F. Scott Fitzgerald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Ernest Hemingway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Zora Neal Hurston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Edna St Vincent Millay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Sinclair Lewis</a:t>
            </a:r>
          </a:p>
          <a:p>
            <a:pPr marL="347663" lvl="1" indent="-136525">
              <a:buFont typeface="Wingdings" panose="05000000000000000000" pitchFamily="2" charset="2"/>
              <a:buChar char="v"/>
            </a:pPr>
            <a:r>
              <a:rPr lang="en-US" sz="2000" dirty="0" smtClean="0"/>
              <a:t>Lost Generation: group of writers who moved to Europe after WWI over their disillusionment with America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488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382</TotalTime>
  <Words>206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 Cen MT</vt:lpstr>
      <vt:lpstr>Tw Cen MT Condensed</vt:lpstr>
      <vt:lpstr>Wingdings</vt:lpstr>
      <vt:lpstr>Wingdings 3</vt:lpstr>
      <vt:lpstr>Integral</vt:lpstr>
      <vt:lpstr>The Roaring twenties!!</vt:lpstr>
      <vt:lpstr>Changes during the twenties  </vt:lpstr>
      <vt:lpstr>African americans</vt:lpstr>
      <vt:lpstr>African americans</vt:lpstr>
      <vt:lpstr>Economics</vt:lpstr>
      <vt:lpstr>Economics </vt:lpstr>
      <vt:lpstr>Economics </vt:lpstr>
      <vt:lpstr>Arts and literature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twenties!!</dc:title>
  <dc:creator>Isenhour, Rachel</dc:creator>
  <cp:lastModifiedBy>Church, Amanda G.</cp:lastModifiedBy>
  <cp:revision>8</cp:revision>
  <dcterms:created xsi:type="dcterms:W3CDTF">2015-10-21T16:25:32Z</dcterms:created>
  <dcterms:modified xsi:type="dcterms:W3CDTF">2016-03-10T12:31:29Z</dcterms:modified>
</cp:coreProperties>
</file>